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8101bb32f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42142fb084b56"/>
  </p:sldMasterIdLst>
  <p:sldIdLst>
    <p:sldId xmlns:r="http://schemas.openxmlformats.org/officeDocument/2006/relationships" id="256" r:id="Rf4d5f15534bd4f02"/>
    <p:sldId xmlns:r="http://schemas.openxmlformats.org/officeDocument/2006/relationships" id="257" r:id="R303e7e24427e458b"/>
    <p:sldId xmlns:r="http://schemas.openxmlformats.org/officeDocument/2006/relationships" id="258" r:id="Rad1a59acefdc48f0"/>
    <p:sldId xmlns:r="http://schemas.openxmlformats.org/officeDocument/2006/relationships" id="259" r:id="Reef725aa8d4040bc"/>
    <p:sldId xmlns:r="http://schemas.openxmlformats.org/officeDocument/2006/relationships" id="260" r:id="R5344bf2d8010495b"/>
    <p:sldId xmlns:r="http://schemas.openxmlformats.org/officeDocument/2006/relationships" id="261" r:id="R4c2da85de3f14862"/>
    <p:sldId xmlns:r="http://schemas.openxmlformats.org/officeDocument/2006/relationships" id="262" r:id="R24fff748f8ba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42142fb084b56" /><Relationship Type="http://schemas.openxmlformats.org/officeDocument/2006/relationships/slide" Target="/ppt/slides/slide1.xml" Id="Rf4d5f15534bd4f02" /><Relationship Type="http://schemas.openxmlformats.org/officeDocument/2006/relationships/slide" Target="/ppt/slides/slide2.xml" Id="R303e7e24427e458b" /><Relationship Type="http://schemas.openxmlformats.org/officeDocument/2006/relationships/slide" Target="/ppt/slides/slide3.xml" Id="Rad1a59acefdc48f0" /><Relationship Type="http://schemas.openxmlformats.org/officeDocument/2006/relationships/slide" Target="/ppt/slides/slide4.xml" Id="Reef725aa8d4040bc" /><Relationship Type="http://schemas.openxmlformats.org/officeDocument/2006/relationships/slide" Target="/ppt/slides/slide5.xml" Id="R5344bf2d8010495b" /><Relationship Type="http://schemas.openxmlformats.org/officeDocument/2006/relationships/slide" Target="/ppt/slides/slide6.xml" Id="R4c2da85de3f14862" /><Relationship Type="http://schemas.openxmlformats.org/officeDocument/2006/relationships/slide" Target="/ppt/slides/slide7.xml" Id="R24fff748f8ba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a4a7fcf7a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b22c012d145e5" /><Relationship Type="http://schemas.openxmlformats.org/officeDocument/2006/relationships/theme" Target="/ppt/slideMasters/theme/theme1.xml" Id="Rb2e74a7e0cd4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b22c012d1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6b7b492f1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a859c6f0a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88eac7720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920cbe439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257c2fa76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1dbba3da940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eed29702d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−2 544 464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−3 858 056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7 315 703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 CHRISTER KRALIK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Isabels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915 426 700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