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5454ef7768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bfe03873e4824"/>
  </p:sldMasterIdLst>
  <p:sldIdLst>
    <p:sldId xmlns:r="http://schemas.openxmlformats.org/officeDocument/2006/relationships" id="256" r:id="R72892f1e0a494f74"/>
    <p:sldId xmlns:r="http://schemas.openxmlformats.org/officeDocument/2006/relationships" id="257" r:id="Rdf6254e1b04d4264"/>
    <p:sldId xmlns:r="http://schemas.openxmlformats.org/officeDocument/2006/relationships" id="258" r:id="R41927208771d459f"/>
    <p:sldId xmlns:r="http://schemas.openxmlformats.org/officeDocument/2006/relationships" id="259" r:id="Re2b1f70b372e4b12"/>
    <p:sldId xmlns:r="http://schemas.openxmlformats.org/officeDocument/2006/relationships" id="260" r:id="R89bd041a77a04d75"/>
    <p:sldId xmlns:r="http://schemas.openxmlformats.org/officeDocument/2006/relationships" id="261" r:id="Re718589dc6d64455"/>
    <p:sldId xmlns:r="http://schemas.openxmlformats.org/officeDocument/2006/relationships" id="262" r:id="Rfd2cda5be01c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bfe03873e4824" /><Relationship Type="http://schemas.openxmlformats.org/officeDocument/2006/relationships/slide" Target="/ppt/slides/slide1.xml" Id="R72892f1e0a494f74" /><Relationship Type="http://schemas.openxmlformats.org/officeDocument/2006/relationships/slide" Target="/ppt/slides/slide2.xml" Id="Rdf6254e1b04d4264" /><Relationship Type="http://schemas.openxmlformats.org/officeDocument/2006/relationships/slide" Target="/ppt/slides/slide3.xml" Id="R41927208771d459f" /><Relationship Type="http://schemas.openxmlformats.org/officeDocument/2006/relationships/slide" Target="/ppt/slides/slide4.xml" Id="Re2b1f70b372e4b12" /><Relationship Type="http://schemas.openxmlformats.org/officeDocument/2006/relationships/slide" Target="/ppt/slides/slide5.xml" Id="R89bd041a77a04d75" /><Relationship Type="http://schemas.openxmlformats.org/officeDocument/2006/relationships/slide" Target="/ppt/slides/slide6.xml" Id="Re718589dc6d64455" /><Relationship Type="http://schemas.openxmlformats.org/officeDocument/2006/relationships/slide" Target="/ppt/slides/slide7.xml" Id="Rfd2cda5be01c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acdf53b81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9e83738f84c18" /><Relationship Type="http://schemas.openxmlformats.org/officeDocument/2006/relationships/theme" Target="/ppt/slideMasters/theme/theme1.xml" Id="Rb3ae854442a0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9e83738f8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55103c462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8d00b9f1c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2482a66d8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e6b08ff7b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b07a744704c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a4f278156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93ff566f54f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ARMA BYGG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17 231 257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EUGENIUSZ MIECZYSLAW ARMATA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Eugeniusz Mieczyslaw Armata, Fossumveien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op.arma@wp.pl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 BYGG AS</a:t>
            </a:r>
          </a:p>
        </p:txBody>
      </p:sp>
    </p:spTree>
  </p:cSld>
  <p:clrMapOvr>
    <a:masterClrMapping xmlns:a="http://schemas.openxmlformats.org/drawingml/2006/main"/>
  </p:clrMapOvr>
</p:sld>
</file>