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92f91f794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2a24bad354fac"/>
  </p:sldMasterIdLst>
  <p:sldIdLst>
    <p:sldId xmlns:r="http://schemas.openxmlformats.org/officeDocument/2006/relationships" id="256" r:id="R03da4825f73e468d"/>
    <p:sldId xmlns:r="http://schemas.openxmlformats.org/officeDocument/2006/relationships" id="257" r:id="R9d1a04708f1147dc"/>
    <p:sldId xmlns:r="http://schemas.openxmlformats.org/officeDocument/2006/relationships" id="258" r:id="Red440761c9ce4a7a"/>
    <p:sldId xmlns:r="http://schemas.openxmlformats.org/officeDocument/2006/relationships" id="259" r:id="Ra900e9e756254d8b"/>
    <p:sldId xmlns:r="http://schemas.openxmlformats.org/officeDocument/2006/relationships" id="260" r:id="R104b7950f46f41c3"/>
    <p:sldId xmlns:r="http://schemas.openxmlformats.org/officeDocument/2006/relationships" id="261" r:id="R171ba37693984dd4"/>
    <p:sldId xmlns:r="http://schemas.openxmlformats.org/officeDocument/2006/relationships" id="262" r:id="R806136808242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2a24bad354fac" /><Relationship Type="http://schemas.openxmlformats.org/officeDocument/2006/relationships/slide" Target="/ppt/slides/slide1.xml" Id="R03da4825f73e468d" /><Relationship Type="http://schemas.openxmlformats.org/officeDocument/2006/relationships/slide" Target="/ppt/slides/slide2.xml" Id="R9d1a04708f1147dc" /><Relationship Type="http://schemas.openxmlformats.org/officeDocument/2006/relationships/slide" Target="/ppt/slides/slide3.xml" Id="Red440761c9ce4a7a" /><Relationship Type="http://schemas.openxmlformats.org/officeDocument/2006/relationships/slide" Target="/ppt/slides/slide4.xml" Id="Ra900e9e756254d8b" /><Relationship Type="http://schemas.openxmlformats.org/officeDocument/2006/relationships/slide" Target="/ppt/slides/slide5.xml" Id="R104b7950f46f41c3" /><Relationship Type="http://schemas.openxmlformats.org/officeDocument/2006/relationships/slide" Target="/ppt/slides/slide6.xml" Id="R171ba37693984dd4" /><Relationship Type="http://schemas.openxmlformats.org/officeDocument/2006/relationships/slide" Target="/ppt/slides/slide7.xml" Id="R806136808242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eeba460dd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78ccf75c64b2a" /><Relationship Type="http://schemas.openxmlformats.org/officeDocument/2006/relationships/theme" Target="/ppt/slideMasters/theme/theme1.xml" Id="R0809a7747699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78ccf75c64b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26f939144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840bb6419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df069c64e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1f3a46912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312223da54d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5d104520e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b509b2b3c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ELTERA GJØVIK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ELTERA GJØVIK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75 855 045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8 970 916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7 359 756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34 840 882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ELTERA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Thomasdalen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2818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post@eltera.no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www.eltera.no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915 427 235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ELTERA GJØVIK AS</a:t>
            </a:r>
          </a:p>
        </p:txBody>
      </p:sp>
    </p:spTree>
  </p:cSld>
  <p:clrMapOvr>
    <a:masterClrMapping xmlns:a="http://schemas.openxmlformats.org/drawingml/2006/main"/>
  </p:clrMapOvr>
</p:sld>
</file>