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69d0df4c4946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1b1d5412e74150"/>
  </p:sldMasterIdLst>
  <p:sldIdLst>
    <p:sldId xmlns:r="http://schemas.openxmlformats.org/officeDocument/2006/relationships" id="256" r:id="Rb652daecb5084ac3"/>
    <p:sldId xmlns:r="http://schemas.openxmlformats.org/officeDocument/2006/relationships" id="257" r:id="Rfb69fb3ea4904a59"/>
    <p:sldId xmlns:r="http://schemas.openxmlformats.org/officeDocument/2006/relationships" id="258" r:id="Rcf20c0a0efa44d03"/>
    <p:sldId xmlns:r="http://schemas.openxmlformats.org/officeDocument/2006/relationships" id="259" r:id="Rfdf115fc69cd4dba"/>
    <p:sldId xmlns:r="http://schemas.openxmlformats.org/officeDocument/2006/relationships" id="260" r:id="R8178a816f5c14eb5"/>
    <p:sldId xmlns:r="http://schemas.openxmlformats.org/officeDocument/2006/relationships" id="261" r:id="R3d6f4f184d5a4c59"/>
    <p:sldId xmlns:r="http://schemas.openxmlformats.org/officeDocument/2006/relationships" id="262" r:id="R00b1e45150314c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1b1d5412e74150" /><Relationship Type="http://schemas.openxmlformats.org/officeDocument/2006/relationships/slide" Target="/ppt/slides/slide1.xml" Id="Rb652daecb5084ac3" /><Relationship Type="http://schemas.openxmlformats.org/officeDocument/2006/relationships/slide" Target="/ppt/slides/slide2.xml" Id="Rfb69fb3ea4904a59" /><Relationship Type="http://schemas.openxmlformats.org/officeDocument/2006/relationships/slide" Target="/ppt/slides/slide3.xml" Id="Rcf20c0a0efa44d03" /><Relationship Type="http://schemas.openxmlformats.org/officeDocument/2006/relationships/slide" Target="/ppt/slides/slide4.xml" Id="Rfdf115fc69cd4dba" /><Relationship Type="http://schemas.openxmlformats.org/officeDocument/2006/relationships/slide" Target="/ppt/slides/slide5.xml" Id="R8178a816f5c14eb5" /><Relationship Type="http://schemas.openxmlformats.org/officeDocument/2006/relationships/slide" Target="/ppt/slides/slide6.xml" Id="R3d6f4f184d5a4c59" /><Relationship Type="http://schemas.openxmlformats.org/officeDocument/2006/relationships/slide" Target="/ppt/slides/slide7.xml" Id="R00b1e45150314c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ff02cee8c34f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4f2c6dc4842ae" /><Relationship Type="http://schemas.openxmlformats.org/officeDocument/2006/relationships/theme" Target="/ppt/slideMasters/theme/theme1.xml" Id="R49b50c6a1edf48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64f2c6dc4842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4a73a51b645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98da4aa7b41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441da1ebd4c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0236450734b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e83d2f3a24a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1922c6be04e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5f984aae646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RIVENES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RIVENES AS ble etablert [år] og holder til i Ytre Arna.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345 532 300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18 624 102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12 123 218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96 928 996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235 014 111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RIVENES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Kvamsvegen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5265 Ytre Arna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53 54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firmapost@rivenes.no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www.rivenes.no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915 428 940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RIVENES AS</a:t>
            </a:r>
          </a:p>
        </p:txBody>
      </p:sp>
    </p:spTree>
  </p:cSld>
  <p:clrMapOvr>
    <a:masterClrMapping xmlns:a="http://schemas.openxmlformats.org/drawingml/2006/main"/>
  </p:clrMapOvr>
</p:sld>
</file>