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d1df8ee524f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fabda127b94871"/>
  </p:sldMasterIdLst>
  <p:sldIdLst>
    <p:sldId xmlns:r="http://schemas.openxmlformats.org/officeDocument/2006/relationships" id="256" r:id="R80d3fa5680d44665"/>
    <p:sldId xmlns:r="http://schemas.openxmlformats.org/officeDocument/2006/relationships" id="257" r:id="R0fee9b6d8e9d4631"/>
    <p:sldId xmlns:r="http://schemas.openxmlformats.org/officeDocument/2006/relationships" id="258" r:id="Rabf69a25283e4474"/>
    <p:sldId xmlns:r="http://schemas.openxmlformats.org/officeDocument/2006/relationships" id="259" r:id="R99a5d56a2e274973"/>
    <p:sldId xmlns:r="http://schemas.openxmlformats.org/officeDocument/2006/relationships" id="260" r:id="Rfb0d31bac51240e7"/>
    <p:sldId xmlns:r="http://schemas.openxmlformats.org/officeDocument/2006/relationships" id="261" r:id="Rc7169491e2e04ec9"/>
    <p:sldId xmlns:r="http://schemas.openxmlformats.org/officeDocument/2006/relationships" id="262" r:id="R9e35139d6a30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abda127b94871" /><Relationship Type="http://schemas.openxmlformats.org/officeDocument/2006/relationships/slide" Target="/ppt/slides/slide1.xml" Id="R80d3fa5680d44665" /><Relationship Type="http://schemas.openxmlformats.org/officeDocument/2006/relationships/slide" Target="/ppt/slides/slide2.xml" Id="R0fee9b6d8e9d4631" /><Relationship Type="http://schemas.openxmlformats.org/officeDocument/2006/relationships/slide" Target="/ppt/slides/slide3.xml" Id="Rabf69a25283e4474" /><Relationship Type="http://schemas.openxmlformats.org/officeDocument/2006/relationships/slide" Target="/ppt/slides/slide4.xml" Id="R99a5d56a2e274973" /><Relationship Type="http://schemas.openxmlformats.org/officeDocument/2006/relationships/slide" Target="/ppt/slides/slide5.xml" Id="Rfb0d31bac51240e7" /><Relationship Type="http://schemas.openxmlformats.org/officeDocument/2006/relationships/slide" Target="/ppt/slides/slide6.xml" Id="Rc7169491e2e04ec9" /><Relationship Type="http://schemas.openxmlformats.org/officeDocument/2006/relationships/slide" Target="/ppt/slides/slide7.xml" Id="R9e35139d6a30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640ecfde1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7ed6a070c4027" /><Relationship Type="http://schemas.openxmlformats.org/officeDocument/2006/relationships/theme" Target="/ppt/slideMasters/theme/theme1.xml" Id="Rbab6a5b851d445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e7ed6a070c40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09e0775c342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90f09968a41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3526980b54b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5bbc63d5645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be73573bd41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de20a6d2949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4d53ee58f4f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Robertson Nordisk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Robertson Nordisk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Robertson Nordisk A/S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Robertson Nordisk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Robertson Nordisk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Robertson Nordisk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130 886 071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5 988 956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10 995 549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8 804 584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31 967 541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Robertson Nordisk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BJERKSETMYR BÅRD  –  65,6 %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ROBERTSON NORDISK A/S  –  34,4 %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Robertson Nordisk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Kvenildmyra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7093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53 92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trondheim@robertson.no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www.robertson.no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915 436 595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Robertson Nordisk A/S</a:t>
            </a:r>
          </a:p>
        </p:txBody>
      </p:sp>
    </p:spTree>
  </p:cSld>
  <p:clrMapOvr>
    <a:masterClrMapping xmlns:a="http://schemas.openxmlformats.org/drawingml/2006/main"/>
  </p:clrMapOvr>
</p:sld>
</file>