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40b87b5ee942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5c59b9ab9d49b7"/>
  </p:sldMasterIdLst>
  <p:sldIdLst>
    <p:sldId xmlns:r="http://schemas.openxmlformats.org/officeDocument/2006/relationships" id="256" r:id="R25ae6133334d42d6"/>
    <p:sldId xmlns:r="http://schemas.openxmlformats.org/officeDocument/2006/relationships" id="257" r:id="R7dfd68dc119f42ed"/>
    <p:sldId xmlns:r="http://schemas.openxmlformats.org/officeDocument/2006/relationships" id="258" r:id="R87359e9130a64fd5"/>
    <p:sldId xmlns:r="http://schemas.openxmlformats.org/officeDocument/2006/relationships" id="259" r:id="R7f6493bebd5c41c5"/>
    <p:sldId xmlns:r="http://schemas.openxmlformats.org/officeDocument/2006/relationships" id="260" r:id="R371073611a674fd7"/>
    <p:sldId xmlns:r="http://schemas.openxmlformats.org/officeDocument/2006/relationships" id="261" r:id="Rd354ef14777d4d48"/>
    <p:sldId xmlns:r="http://schemas.openxmlformats.org/officeDocument/2006/relationships" id="262" r:id="R4ae64f56d77c4a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5c59b9ab9d49b7" /><Relationship Type="http://schemas.openxmlformats.org/officeDocument/2006/relationships/slide" Target="/ppt/slides/slide1.xml" Id="R25ae6133334d42d6" /><Relationship Type="http://schemas.openxmlformats.org/officeDocument/2006/relationships/slide" Target="/ppt/slides/slide2.xml" Id="R7dfd68dc119f42ed" /><Relationship Type="http://schemas.openxmlformats.org/officeDocument/2006/relationships/slide" Target="/ppt/slides/slide3.xml" Id="R87359e9130a64fd5" /><Relationship Type="http://schemas.openxmlformats.org/officeDocument/2006/relationships/slide" Target="/ppt/slides/slide4.xml" Id="R7f6493bebd5c41c5" /><Relationship Type="http://schemas.openxmlformats.org/officeDocument/2006/relationships/slide" Target="/ppt/slides/slide5.xml" Id="R371073611a674fd7" /><Relationship Type="http://schemas.openxmlformats.org/officeDocument/2006/relationships/slide" Target="/ppt/slides/slide6.xml" Id="Rd354ef14777d4d48" /><Relationship Type="http://schemas.openxmlformats.org/officeDocument/2006/relationships/slide" Target="/ppt/slides/slide7.xml" Id="R4ae64f56d77c4a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5030ce749648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9f516ae944d40" /><Relationship Type="http://schemas.openxmlformats.org/officeDocument/2006/relationships/theme" Target="/ppt/slideMasters/theme/theme1.xml" Id="R7dc9b0d0c9cd4f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49f516ae944d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e9208cfe246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3654bef7a43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42a94b0a14c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98b74f6d44e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5697b67e945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fb1ccf7e34f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f5aa8d79748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KROGSTAD BACZEWSKI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BACZEWSKI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BACZEWSKI RØR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BACZEWSKI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BACZEWSKI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BACZEWSKI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936 892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−59 411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BACZEWSKI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BACZEWSKI ADAM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ROLF ØYVIND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BACZEWSKI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Kaiekroken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915 441 254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KROGSTAD BACZEWSKI RØR AS</a:t>
            </a:r>
          </a:p>
        </p:txBody>
      </p:sp>
    </p:spTree>
  </p:cSld>
  <p:clrMapOvr>
    <a:masterClrMapping xmlns:a="http://schemas.openxmlformats.org/drawingml/2006/main"/>
  </p:clrMapOvr>
</p:sld>
</file>