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533ebdd8e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c8d263e6848f5"/>
  </p:sldMasterIdLst>
  <p:sldIdLst>
    <p:sldId xmlns:r="http://schemas.openxmlformats.org/officeDocument/2006/relationships" id="256" r:id="R9da136240a6049e7"/>
    <p:sldId xmlns:r="http://schemas.openxmlformats.org/officeDocument/2006/relationships" id="257" r:id="R2d90207958e449ec"/>
    <p:sldId xmlns:r="http://schemas.openxmlformats.org/officeDocument/2006/relationships" id="258" r:id="Rb2ef921d5bb348fe"/>
    <p:sldId xmlns:r="http://schemas.openxmlformats.org/officeDocument/2006/relationships" id="259" r:id="Rb3ccc472da18419c"/>
    <p:sldId xmlns:r="http://schemas.openxmlformats.org/officeDocument/2006/relationships" id="260" r:id="Rb1346f6dc283414b"/>
    <p:sldId xmlns:r="http://schemas.openxmlformats.org/officeDocument/2006/relationships" id="261" r:id="R10d2628afbf84a86"/>
    <p:sldId xmlns:r="http://schemas.openxmlformats.org/officeDocument/2006/relationships" id="262" r:id="R43b1f8b0f3e6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c8d263e6848f5" /><Relationship Type="http://schemas.openxmlformats.org/officeDocument/2006/relationships/slide" Target="/ppt/slides/slide1.xml" Id="R9da136240a6049e7" /><Relationship Type="http://schemas.openxmlformats.org/officeDocument/2006/relationships/slide" Target="/ppt/slides/slide2.xml" Id="R2d90207958e449ec" /><Relationship Type="http://schemas.openxmlformats.org/officeDocument/2006/relationships/slide" Target="/ppt/slides/slide3.xml" Id="Rb2ef921d5bb348fe" /><Relationship Type="http://schemas.openxmlformats.org/officeDocument/2006/relationships/slide" Target="/ppt/slides/slide4.xml" Id="Rb3ccc472da18419c" /><Relationship Type="http://schemas.openxmlformats.org/officeDocument/2006/relationships/slide" Target="/ppt/slides/slide5.xml" Id="Rb1346f6dc283414b" /><Relationship Type="http://schemas.openxmlformats.org/officeDocument/2006/relationships/slide" Target="/ppt/slides/slide6.xml" Id="R10d2628afbf84a86" /><Relationship Type="http://schemas.openxmlformats.org/officeDocument/2006/relationships/slide" Target="/ppt/slides/slide7.xml" Id="R43b1f8b0f3e6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396c4142a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ec63b4614016" /><Relationship Type="http://schemas.openxmlformats.org/officeDocument/2006/relationships/theme" Target="/ppt/slideMasters/theme/theme1.xml" Id="Ra4f4d45b7eec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6ec63b461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dbbaa255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8a1e896f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5883aa61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9a941ea8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9b7de0ee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e07846da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fcf1107f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 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 MO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21 540 745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30 935 521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30 989 565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 MO INVEST AS</a:t>
            </a:r>
          </a:p>
        </p:txBody>
      </p:sp>
    </p:spTree>
  </p:cSld>
  <p:clrMapOvr>
    <a:masterClrMapping xmlns:a="http://schemas.openxmlformats.org/drawingml/2006/main"/>
  </p:clrMapOvr>
</p:sld>
</file>