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2c3072ae04d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8c025380b40c4"/>
  </p:sldMasterIdLst>
  <p:sldIdLst>
    <p:sldId xmlns:r="http://schemas.openxmlformats.org/officeDocument/2006/relationships" id="256" r:id="Rf5345bee1b4f4036"/>
    <p:sldId xmlns:r="http://schemas.openxmlformats.org/officeDocument/2006/relationships" id="257" r:id="R7e55622553b54e1d"/>
    <p:sldId xmlns:r="http://schemas.openxmlformats.org/officeDocument/2006/relationships" id="258" r:id="R9579915485ac4bf5"/>
    <p:sldId xmlns:r="http://schemas.openxmlformats.org/officeDocument/2006/relationships" id="259" r:id="R6acfccb7d3524389"/>
    <p:sldId xmlns:r="http://schemas.openxmlformats.org/officeDocument/2006/relationships" id="260" r:id="R23dbe124fadd4883"/>
    <p:sldId xmlns:r="http://schemas.openxmlformats.org/officeDocument/2006/relationships" id="261" r:id="R96aaf8200e42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8c025380b40c4" /><Relationship Type="http://schemas.openxmlformats.org/officeDocument/2006/relationships/slide" Target="/ppt/slides/slide1.xml" Id="Rf5345bee1b4f4036" /><Relationship Type="http://schemas.openxmlformats.org/officeDocument/2006/relationships/slide" Target="/ppt/slides/slide2.xml" Id="R7e55622553b54e1d" /><Relationship Type="http://schemas.openxmlformats.org/officeDocument/2006/relationships/slide" Target="/ppt/slides/slide3.xml" Id="R9579915485ac4bf5" /><Relationship Type="http://schemas.openxmlformats.org/officeDocument/2006/relationships/slide" Target="/ppt/slides/slide4.xml" Id="R6acfccb7d3524389" /><Relationship Type="http://schemas.openxmlformats.org/officeDocument/2006/relationships/slide" Target="/ppt/slides/slide5.xml" Id="R23dbe124fadd4883" /><Relationship Type="http://schemas.openxmlformats.org/officeDocument/2006/relationships/slide" Target="/ppt/slides/slide6.xml" Id="R96aaf8200e42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6e86ce9f68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dc1237524836" /><Relationship Type="http://schemas.openxmlformats.org/officeDocument/2006/relationships/theme" Target="/ppt/slideMasters/theme/theme1.xml" Id="R976d113b5668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1dc123752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3e38edfdf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1b19aa47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177468de9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3d96e31a41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0cc820c5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6dedcad1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MARION DEGERSTRØM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MARION DEGERSTRØM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342 753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mdegerst@online.no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MARION DEGERSTRØM</a:t>
            </a:r>
          </a:p>
        </p:txBody>
      </p:sp>
    </p:spTree>
  </p:cSld>
  <p:clrMapOvr>
    <a:masterClrMapping xmlns:a="http://schemas.openxmlformats.org/drawingml/2006/main"/>
  </p:clrMapOvr>
</p:sld>
</file>