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df52752e4a46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68518ecafa452f"/>
  </p:sldMasterIdLst>
  <p:sldIdLst>
    <p:sldId xmlns:r="http://schemas.openxmlformats.org/officeDocument/2006/relationships" id="256" r:id="Rb3ca543610b4422b"/>
    <p:sldId xmlns:r="http://schemas.openxmlformats.org/officeDocument/2006/relationships" id="257" r:id="R28f3fdd6cd5044c5"/>
    <p:sldId xmlns:r="http://schemas.openxmlformats.org/officeDocument/2006/relationships" id="258" r:id="R31178d041e6d49f0"/>
    <p:sldId xmlns:r="http://schemas.openxmlformats.org/officeDocument/2006/relationships" id="259" r:id="R472a8d64baad40e8"/>
    <p:sldId xmlns:r="http://schemas.openxmlformats.org/officeDocument/2006/relationships" id="260" r:id="R9ccce43aae724922"/>
    <p:sldId xmlns:r="http://schemas.openxmlformats.org/officeDocument/2006/relationships" id="261" r:id="R31a33a8cdaae489b"/>
    <p:sldId xmlns:r="http://schemas.openxmlformats.org/officeDocument/2006/relationships" id="262" r:id="R40d8b9a31f5540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68518ecafa452f" /><Relationship Type="http://schemas.openxmlformats.org/officeDocument/2006/relationships/slide" Target="/ppt/slides/slide1.xml" Id="Rb3ca543610b4422b" /><Relationship Type="http://schemas.openxmlformats.org/officeDocument/2006/relationships/slide" Target="/ppt/slides/slide2.xml" Id="R28f3fdd6cd5044c5" /><Relationship Type="http://schemas.openxmlformats.org/officeDocument/2006/relationships/slide" Target="/ppt/slides/slide3.xml" Id="R31178d041e6d49f0" /><Relationship Type="http://schemas.openxmlformats.org/officeDocument/2006/relationships/slide" Target="/ppt/slides/slide4.xml" Id="R472a8d64baad40e8" /><Relationship Type="http://schemas.openxmlformats.org/officeDocument/2006/relationships/slide" Target="/ppt/slides/slide5.xml" Id="R9ccce43aae724922" /><Relationship Type="http://schemas.openxmlformats.org/officeDocument/2006/relationships/slide" Target="/ppt/slides/slide6.xml" Id="R31a33a8cdaae489b" /><Relationship Type="http://schemas.openxmlformats.org/officeDocument/2006/relationships/slide" Target="/ppt/slides/slide7.xml" Id="R40d8b9a31f5540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e10bcb576648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7901113d04cc0" /><Relationship Type="http://schemas.openxmlformats.org/officeDocument/2006/relationships/theme" Target="/ppt/slideMasters/theme/theme1.xml" Id="R07475ec68b4940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97901113d04c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d3b50dcad44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e8383e45948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17bbac4f84b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e51de80a94c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7031225204d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8f9290dd544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6dc3c359747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DAKASTRA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DAKASTRA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DAKASTRA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DAKASTRA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DAKASTRA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DAKASTRA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489 874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9 415 450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12 705 485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DAKASTRA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RÅMUNDDAL DAN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DAKASTRA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Øverberg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915 448 429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DAKASTRA AS</a:t>
            </a:r>
          </a:p>
        </p:txBody>
      </p:sp>
    </p:spTree>
  </p:cSld>
  <p:clrMapOvr>
    <a:masterClrMapping xmlns:a="http://schemas.openxmlformats.org/drawingml/2006/main"/>
  </p:clrMapOvr>
</p:sld>
</file>