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41ad00332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8a981562e41ae"/>
  </p:sldMasterIdLst>
  <p:sldIdLst>
    <p:sldId xmlns:r="http://schemas.openxmlformats.org/officeDocument/2006/relationships" id="256" r:id="Rffa68b397e2d49bf"/>
    <p:sldId xmlns:r="http://schemas.openxmlformats.org/officeDocument/2006/relationships" id="257" r:id="R9c9184af4bb64563"/>
    <p:sldId xmlns:r="http://schemas.openxmlformats.org/officeDocument/2006/relationships" id="258" r:id="Rccf3b242cde3460b"/>
    <p:sldId xmlns:r="http://schemas.openxmlformats.org/officeDocument/2006/relationships" id="259" r:id="R503f18eca9f94af0"/>
    <p:sldId xmlns:r="http://schemas.openxmlformats.org/officeDocument/2006/relationships" id="260" r:id="R372aa67212cf4c82"/>
    <p:sldId xmlns:r="http://schemas.openxmlformats.org/officeDocument/2006/relationships" id="261" r:id="R5b46d32eea024572"/>
    <p:sldId xmlns:r="http://schemas.openxmlformats.org/officeDocument/2006/relationships" id="262" r:id="Rf616f7916389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8a981562e41ae" /><Relationship Type="http://schemas.openxmlformats.org/officeDocument/2006/relationships/slide" Target="/ppt/slides/slide1.xml" Id="Rffa68b397e2d49bf" /><Relationship Type="http://schemas.openxmlformats.org/officeDocument/2006/relationships/slide" Target="/ppt/slides/slide2.xml" Id="R9c9184af4bb64563" /><Relationship Type="http://schemas.openxmlformats.org/officeDocument/2006/relationships/slide" Target="/ppt/slides/slide3.xml" Id="Rccf3b242cde3460b" /><Relationship Type="http://schemas.openxmlformats.org/officeDocument/2006/relationships/slide" Target="/ppt/slides/slide4.xml" Id="R503f18eca9f94af0" /><Relationship Type="http://schemas.openxmlformats.org/officeDocument/2006/relationships/slide" Target="/ppt/slides/slide5.xml" Id="R372aa67212cf4c82" /><Relationship Type="http://schemas.openxmlformats.org/officeDocument/2006/relationships/slide" Target="/ppt/slides/slide6.xml" Id="R5b46d32eea024572" /><Relationship Type="http://schemas.openxmlformats.org/officeDocument/2006/relationships/slide" Target="/ppt/slides/slide7.xml" Id="Rf616f7916389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202f0528f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ac87a0e04c74" /><Relationship Type="http://schemas.openxmlformats.org/officeDocument/2006/relationships/theme" Target="/ppt/slideMasters/theme/theme1.xml" Id="Rbac0dfc71e21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fac87a0e0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eb218fcd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3a1643c8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27cb2fbd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e283d937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5ea3ce09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6546a013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03f2e003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REPPE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 VVS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1 172 482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Steinfjærveien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37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915 448 895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REPPE VVS AS</a:t>
            </a:r>
          </a:p>
        </p:txBody>
      </p:sp>
    </p:spTree>
  </p:cSld>
  <p:clrMapOvr>
    <a:masterClrMapping xmlns:a="http://schemas.openxmlformats.org/drawingml/2006/main"/>
  </p:clrMapOvr>
</p:sld>
</file>