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63f69da33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34d195ba7417b"/>
  </p:sldMasterIdLst>
  <p:sldIdLst>
    <p:sldId xmlns:r="http://schemas.openxmlformats.org/officeDocument/2006/relationships" id="256" r:id="Re2a7dd14115d453d"/>
    <p:sldId xmlns:r="http://schemas.openxmlformats.org/officeDocument/2006/relationships" id="257" r:id="R5c9bc08019964edc"/>
    <p:sldId xmlns:r="http://schemas.openxmlformats.org/officeDocument/2006/relationships" id="258" r:id="Rbf6e4c6ffcbe404b"/>
    <p:sldId xmlns:r="http://schemas.openxmlformats.org/officeDocument/2006/relationships" id="259" r:id="R681b1aa639d040dd"/>
    <p:sldId xmlns:r="http://schemas.openxmlformats.org/officeDocument/2006/relationships" id="260" r:id="Rf99793ec36af47d5"/>
    <p:sldId xmlns:r="http://schemas.openxmlformats.org/officeDocument/2006/relationships" id="261" r:id="R32aad2c922cf4a75"/>
    <p:sldId xmlns:r="http://schemas.openxmlformats.org/officeDocument/2006/relationships" id="262" r:id="Rdb88e6416556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34d195ba7417b" /><Relationship Type="http://schemas.openxmlformats.org/officeDocument/2006/relationships/slide" Target="/ppt/slides/slide1.xml" Id="Re2a7dd14115d453d" /><Relationship Type="http://schemas.openxmlformats.org/officeDocument/2006/relationships/slide" Target="/ppt/slides/slide2.xml" Id="R5c9bc08019964edc" /><Relationship Type="http://schemas.openxmlformats.org/officeDocument/2006/relationships/slide" Target="/ppt/slides/slide3.xml" Id="Rbf6e4c6ffcbe404b" /><Relationship Type="http://schemas.openxmlformats.org/officeDocument/2006/relationships/slide" Target="/ppt/slides/slide4.xml" Id="R681b1aa639d040dd" /><Relationship Type="http://schemas.openxmlformats.org/officeDocument/2006/relationships/slide" Target="/ppt/slides/slide5.xml" Id="Rf99793ec36af47d5" /><Relationship Type="http://schemas.openxmlformats.org/officeDocument/2006/relationships/slide" Target="/ppt/slides/slide6.xml" Id="R32aad2c922cf4a75" /><Relationship Type="http://schemas.openxmlformats.org/officeDocument/2006/relationships/slide" Target="/ppt/slides/slide7.xml" Id="Rdb88e6416556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2eef7e943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18a4708ac4a93" /><Relationship Type="http://schemas.openxmlformats.org/officeDocument/2006/relationships/theme" Target="/ppt/slideMasters/theme/theme1.xml" Id="Rdc0c42b6c0ce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18a4708ac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814da7a6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d623caaf9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34f6892f6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b7a3cf7ff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0cd128b64f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a5d7c1de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95961c53c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CONSTRUCTION TEAM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TEAM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CONSTRUCTION TEAM NORWAY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TEAM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TEAM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TEAM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1 244 130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146 907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TEAM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PARDLA GILBERT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TEAM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gilbert@constructionteam.ee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www.construtionteam.no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915 449 476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CONSTRUCTION TEAM NORWAY AS</a:t>
            </a:r>
          </a:p>
        </p:txBody>
      </p:sp>
    </p:spTree>
  </p:cSld>
  <p:clrMapOvr>
    <a:masterClrMapping xmlns:a="http://schemas.openxmlformats.org/drawingml/2006/main"/>
  </p:clrMapOvr>
</p:sld>
</file>