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e8390407e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db2d6d9744001"/>
  </p:sldMasterIdLst>
  <p:sldIdLst>
    <p:sldId xmlns:r="http://schemas.openxmlformats.org/officeDocument/2006/relationships" id="256" r:id="R17da7f70aa5f4b17"/>
    <p:sldId xmlns:r="http://schemas.openxmlformats.org/officeDocument/2006/relationships" id="257" r:id="Rd1a1662417ec48a5"/>
    <p:sldId xmlns:r="http://schemas.openxmlformats.org/officeDocument/2006/relationships" id="258" r:id="R6ec358826c664470"/>
    <p:sldId xmlns:r="http://schemas.openxmlformats.org/officeDocument/2006/relationships" id="259" r:id="R91ec53bcc2e1469e"/>
    <p:sldId xmlns:r="http://schemas.openxmlformats.org/officeDocument/2006/relationships" id="260" r:id="R358a753e90a84c97"/>
    <p:sldId xmlns:r="http://schemas.openxmlformats.org/officeDocument/2006/relationships" id="261" r:id="R412e9a280e404efc"/>
    <p:sldId xmlns:r="http://schemas.openxmlformats.org/officeDocument/2006/relationships" id="262" r:id="Rbfa81c04b9e44f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db2d6d9744001" /><Relationship Type="http://schemas.openxmlformats.org/officeDocument/2006/relationships/slide" Target="/ppt/slides/slide1.xml" Id="R17da7f70aa5f4b17" /><Relationship Type="http://schemas.openxmlformats.org/officeDocument/2006/relationships/slide" Target="/ppt/slides/slide2.xml" Id="Rd1a1662417ec48a5" /><Relationship Type="http://schemas.openxmlformats.org/officeDocument/2006/relationships/slide" Target="/ppt/slides/slide3.xml" Id="R6ec358826c664470" /><Relationship Type="http://schemas.openxmlformats.org/officeDocument/2006/relationships/slide" Target="/ppt/slides/slide4.xml" Id="R91ec53bcc2e1469e" /><Relationship Type="http://schemas.openxmlformats.org/officeDocument/2006/relationships/slide" Target="/ppt/slides/slide5.xml" Id="R358a753e90a84c97" /><Relationship Type="http://schemas.openxmlformats.org/officeDocument/2006/relationships/slide" Target="/ppt/slides/slide6.xml" Id="R412e9a280e404efc" /><Relationship Type="http://schemas.openxmlformats.org/officeDocument/2006/relationships/slide" Target="/ppt/slides/slide7.xml" Id="Rbfa81c04b9e44f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d6ead9ce3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0f0f5826843b7" /><Relationship Type="http://schemas.openxmlformats.org/officeDocument/2006/relationships/theme" Target="/ppt/slideMasters/theme/theme1.xml" Id="Rcf10f8b3a039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90f0f58268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e16ec1da5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53048c433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bfc252c1f44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7264ac3e4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062dc26b4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b4919d20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fcd2cd15f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BERGSHAV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BERGSHAV CAPITAL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−2 903 960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50 638 813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316 074 157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490 905 957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BERGSHAV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Hasseldalen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www.bergshav.com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915 451 152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BERGSHAV CAPITAL AS</a:t>
            </a:r>
          </a:p>
        </p:txBody>
      </p:sp>
    </p:spTree>
  </p:cSld>
  <p:clrMapOvr>
    <a:masterClrMapping xmlns:a="http://schemas.openxmlformats.org/drawingml/2006/main"/>
  </p:clrMapOvr>
</p:sld>
</file>