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88d596e3746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485d956b147a4"/>
  </p:sldMasterIdLst>
  <p:sldIdLst>
    <p:sldId xmlns:r="http://schemas.openxmlformats.org/officeDocument/2006/relationships" id="256" r:id="R24b1d30f09bc4e78"/>
    <p:sldId xmlns:r="http://schemas.openxmlformats.org/officeDocument/2006/relationships" id="257" r:id="R9aa667b00b904716"/>
    <p:sldId xmlns:r="http://schemas.openxmlformats.org/officeDocument/2006/relationships" id="258" r:id="R09967278c62f4f8e"/>
    <p:sldId xmlns:r="http://schemas.openxmlformats.org/officeDocument/2006/relationships" id="259" r:id="Rb91577825c16427c"/>
    <p:sldId xmlns:r="http://schemas.openxmlformats.org/officeDocument/2006/relationships" id="260" r:id="R5e4c01c0acc84b7c"/>
    <p:sldId xmlns:r="http://schemas.openxmlformats.org/officeDocument/2006/relationships" id="261" r:id="R88ffc3eaeaea4225"/>
    <p:sldId xmlns:r="http://schemas.openxmlformats.org/officeDocument/2006/relationships" id="262" r:id="Rcee5052020634d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485d956b147a4" /><Relationship Type="http://schemas.openxmlformats.org/officeDocument/2006/relationships/slide" Target="/ppt/slides/slide1.xml" Id="R24b1d30f09bc4e78" /><Relationship Type="http://schemas.openxmlformats.org/officeDocument/2006/relationships/slide" Target="/ppt/slides/slide2.xml" Id="R9aa667b00b904716" /><Relationship Type="http://schemas.openxmlformats.org/officeDocument/2006/relationships/slide" Target="/ppt/slides/slide3.xml" Id="R09967278c62f4f8e" /><Relationship Type="http://schemas.openxmlformats.org/officeDocument/2006/relationships/slide" Target="/ppt/slides/slide4.xml" Id="Rb91577825c16427c" /><Relationship Type="http://schemas.openxmlformats.org/officeDocument/2006/relationships/slide" Target="/ppt/slides/slide5.xml" Id="R5e4c01c0acc84b7c" /><Relationship Type="http://schemas.openxmlformats.org/officeDocument/2006/relationships/slide" Target="/ppt/slides/slide6.xml" Id="R88ffc3eaeaea4225" /><Relationship Type="http://schemas.openxmlformats.org/officeDocument/2006/relationships/slide" Target="/ppt/slides/slide7.xml" Id="Rcee5052020634d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5e470046f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24a034674612" /><Relationship Type="http://schemas.openxmlformats.org/officeDocument/2006/relationships/theme" Target="/ppt/slideMasters/theme/theme1.xml" Id="Rada2ba13984c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f24a03467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b6b23a9ad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8f6a5e7f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656e553e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f59b7cd5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b0d73db6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db4c8ae0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90fc421b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MAGNUS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MAGNUS HAGEN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6 923 624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Jæktskippergata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915 457 673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MAGNUS HAGEN AS</a:t>
            </a:r>
          </a:p>
        </p:txBody>
      </p:sp>
    </p:spTree>
  </p:cSld>
  <p:clrMapOvr>
    <a:masterClrMapping xmlns:a="http://schemas.openxmlformats.org/drawingml/2006/main"/>
  </p:clrMapOvr>
</p:sld>
</file>