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2f1340f10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8b5f0311846af"/>
  </p:sldMasterIdLst>
  <p:sldIdLst>
    <p:sldId xmlns:r="http://schemas.openxmlformats.org/officeDocument/2006/relationships" id="256" r:id="R219549a2b6bc4002"/>
    <p:sldId xmlns:r="http://schemas.openxmlformats.org/officeDocument/2006/relationships" id="257" r:id="Rc5a38ea66bec47cc"/>
    <p:sldId xmlns:r="http://schemas.openxmlformats.org/officeDocument/2006/relationships" id="258" r:id="Re1cbc225315942ce"/>
    <p:sldId xmlns:r="http://schemas.openxmlformats.org/officeDocument/2006/relationships" id="259" r:id="Racda9d6225bf420d"/>
    <p:sldId xmlns:r="http://schemas.openxmlformats.org/officeDocument/2006/relationships" id="260" r:id="Rf4fddbd275f04ff4"/>
    <p:sldId xmlns:r="http://schemas.openxmlformats.org/officeDocument/2006/relationships" id="261" r:id="R35c92dbdb613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8b5f0311846af" /><Relationship Type="http://schemas.openxmlformats.org/officeDocument/2006/relationships/slide" Target="/ppt/slides/slide1.xml" Id="R219549a2b6bc4002" /><Relationship Type="http://schemas.openxmlformats.org/officeDocument/2006/relationships/slide" Target="/ppt/slides/slide2.xml" Id="Rc5a38ea66bec47cc" /><Relationship Type="http://schemas.openxmlformats.org/officeDocument/2006/relationships/slide" Target="/ppt/slides/slide3.xml" Id="Re1cbc225315942ce" /><Relationship Type="http://schemas.openxmlformats.org/officeDocument/2006/relationships/slide" Target="/ppt/slides/slide4.xml" Id="Racda9d6225bf420d" /><Relationship Type="http://schemas.openxmlformats.org/officeDocument/2006/relationships/slide" Target="/ppt/slides/slide5.xml" Id="Rf4fddbd275f04ff4" /><Relationship Type="http://schemas.openxmlformats.org/officeDocument/2006/relationships/slide" Target="/ppt/slides/slide6.xml" Id="R35c92dbdb613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89ec9fbf8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198e4f6eb4b94" /><Relationship Type="http://schemas.openxmlformats.org/officeDocument/2006/relationships/theme" Target="/ppt/slideMasters/theme/theme1.xml" Id="Rf94a2961ec6c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198e4f6eb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bd8346107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ef01bbc6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ab1909da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61dc2c0f4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4c6f4819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556d022c3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HOLDING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53 576 736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55 611 603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