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abc133136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64a7deabf4e92"/>
  </p:sldMasterIdLst>
  <p:sldIdLst>
    <p:sldId xmlns:r="http://schemas.openxmlformats.org/officeDocument/2006/relationships" id="256" r:id="R14cc58299dbb4950"/>
    <p:sldId xmlns:r="http://schemas.openxmlformats.org/officeDocument/2006/relationships" id="257" r:id="Rcedd9e07e5c84e9f"/>
    <p:sldId xmlns:r="http://schemas.openxmlformats.org/officeDocument/2006/relationships" id="258" r:id="R7a1d9baec7a649cc"/>
    <p:sldId xmlns:r="http://schemas.openxmlformats.org/officeDocument/2006/relationships" id="259" r:id="Rbdc6cbbaccb84f5a"/>
    <p:sldId xmlns:r="http://schemas.openxmlformats.org/officeDocument/2006/relationships" id="260" r:id="Rd393ffb4db334ce6"/>
    <p:sldId xmlns:r="http://schemas.openxmlformats.org/officeDocument/2006/relationships" id="261" r:id="R8f6258f0f9e54b8a"/>
    <p:sldId xmlns:r="http://schemas.openxmlformats.org/officeDocument/2006/relationships" id="262" r:id="R14679c02f0ed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64a7deabf4e92" /><Relationship Type="http://schemas.openxmlformats.org/officeDocument/2006/relationships/slide" Target="/ppt/slides/slide1.xml" Id="R14cc58299dbb4950" /><Relationship Type="http://schemas.openxmlformats.org/officeDocument/2006/relationships/slide" Target="/ppt/slides/slide2.xml" Id="Rcedd9e07e5c84e9f" /><Relationship Type="http://schemas.openxmlformats.org/officeDocument/2006/relationships/slide" Target="/ppt/slides/slide3.xml" Id="R7a1d9baec7a649cc" /><Relationship Type="http://schemas.openxmlformats.org/officeDocument/2006/relationships/slide" Target="/ppt/slides/slide4.xml" Id="Rbdc6cbbaccb84f5a" /><Relationship Type="http://schemas.openxmlformats.org/officeDocument/2006/relationships/slide" Target="/ppt/slides/slide5.xml" Id="Rd393ffb4db334ce6" /><Relationship Type="http://schemas.openxmlformats.org/officeDocument/2006/relationships/slide" Target="/ppt/slides/slide6.xml" Id="R8f6258f0f9e54b8a" /><Relationship Type="http://schemas.openxmlformats.org/officeDocument/2006/relationships/slide" Target="/ppt/slides/slide7.xml" Id="R14679c02f0ed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0cf7a9ca1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d783fcc140fb" /><Relationship Type="http://schemas.openxmlformats.org/officeDocument/2006/relationships/theme" Target="/ppt/slideMasters/theme/theme1.xml" Id="R04e2451f4411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ed783fcc1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abeae33a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00be0e62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0c01516f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c02d2009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ff166fd2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c7b29abc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5b8a167f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ADVIK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7 671 858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 ADAM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RUDAVSKYY VIKTOR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23 64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ADVIK AS</a:t>
            </a:r>
          </a:p>
        </p:txBody>
      </p:sp>
    </p:spTree>
  </p:cSld>
  <p:clrMapOvr>
    <a:masterClrMapping xmlns:a="http://schemas.openxmlformats.org/drawingml/2006/main"/>
  </p:clrMapOvr>
</p:sld>
</file>