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6769fd0834e456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991b607e0154f6a"/>
  </p:sldMasterIdLst>
  <p:sldIdLst>
    <p:sldId xmlns:r="http://schemas.openxmlformats.org/officeDocument/2006/relationships" id="256" r:id="R67e818a190f94cea"/>
    <p:sldId xmlns:r="http://schemas.openxmlformats.org/officeDocument/2006/relationships" id="257" r:id="R413b829dbc044949"/>
    <p:sldId xmlns:r="http://schemas.openxmlformats.org/officeDocument/2006/relationships" id="258" r:id="R7851ab183dda43eb"/>
    <p:sldId xmlns:r="http://schemas.openxmlformats.org/officeDocument/2006/relationships" id="259" r:id="Ra4bcb06df48d4a24"/>
    <p:sldId xmlns:r="http://schemas.openxmlformats.org/officeDocument/2006/relationships" id="260" r:id="Ra1ba49515ee645d4"/>
    <p:sldId xmlns:r="http://schemas.openxmlformats.org/officeDocument/2006/relationships" id="261" r:id="Ra88ac55afd0047db"/>
    <p:sldId xmlns:r="http://schemas.openxmlformats.org/officeDocument/2006/relationships" id="262" r:id="R56af4b884f904c5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91b607e0154f6a" /><Relationship Type="http://schemas.openxmlformats.org/officeDocument/2006/relationships/slide" Target="/ppt/slides/slide1.xml" Id="R67e818a190f94cea" /><Relationship Type="http://schemas.openxmlformats.org/officeDocument/2006/relationships/slide" Target="/ppt/slides/slide2.xml" Id="R413b829dbc044949" /><Relationship Type="http://schemas.openxmlformats.org/officeDocument/2006/relationships/slide" Target="/ppt/slides/slide3.xml" Id="R7851ab183dda43eb" /><Relationship Type="http://schemas.openxmlformats.org/officeDocument/2006/relationships/slide" Target="/ppt/slides/slide4.xml" Id="Ra4bcb06df48d4a24" /><Relationship Type="http://schemas.openxmlformats.org/officeDocument/2006/relationships/slide" Target="/ppt/slides/slide5.xml" Id="Ra1ba49515ee645d4" /><Relationship Type="http://schemas.openxmlformats.org/officeDocument/2006/relationships/slide" Target="/ppt/slides/slide6.xml" Id="Ra88ac55afd0047db" /><Relationship Type="http://schemas.openxmlformats.org/officeDocument/2006/relationships/slide" Target="/ppt/slides/slide7.xml" Id="R56af4b884f904c5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ad3fc3e4f74bb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2705efd14941c0" /><Relationship Type="http://schemas.openxmlformats.org/officeDocument/2006/relationships/theme" Target="/ppt/slideMasters/theme/theme1.xml" Id="Rb62c0ea7e04e46f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e2705efd14941c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412679bd50400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8f707bb12b464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b2e65a98c9457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bad1f59bf14d7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8f874723774e2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22cc069d9b4b0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069541bc83416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JJH INVEST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JJH INVEST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JJH INVEST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JJH INVEST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JJH INVEST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JJH INVEST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−58 129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12 616 040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187 340 767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200 784 331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JJH INVEST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JØRGEN JOHANNES HEJE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JJH INVEST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Skådalsveien 16A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915 475 396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JJH INVEST HOLDING AS</a:t>
            </a:r>
          </a:p>
        </p:txBody>
      </p:sp>
    </p:spTree>
  </p:cSld>
  <p:clrMapOvr>
    <a:masterClrMapping xmlns:a="http://schemas.openxmlformats.org/drawingml/2006/main"/>
  </p:clrMapOvr>
</p:sld>
</file>