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8dec02dfc14d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1fbaa15646473e"/>
  </p:sldMasterIdLst>
  <p:sldIdLst>
    <p:sldId xmlns:r="http://schemas.openxmlformats.org/officeDocument/2006/relationships" id="256" r:id="Rc810fc7513104294"/>
    <p:sldId xmlns:r="http://schemas.openxmlformats.org/officeDocument/2006/relationships" id="257" r:id="R33f79f96c1504664"/>
    <p:sldId xmlns:r="http://schemas.openxmlformats.org/officeDocument/2006/relationships" id="258" r:id="Rbd215f2761b94840"/>
    <p:sldId xmlns:r="http://schemas.openxmlformats.org/officeDocument/2006/relationships" id="259" r:id="R483701944d7c4ab4"/>
    <p:sldId xmlns:r="http://schemas.openxmlformats.org/officeDocument/2006/relationships" id="260" r:id="R8bf60fcb6553495e"/>
    <p:sldId xmlns:r="http://schemas.openxmlformats.org/officeDocument/2006/relationships" id="261" r:id="R94040765bd9c4d63"/>
    <p:sldId xmlns:r="http://schemas.openxmlformats.org/officeDocument/2006/relationships" id="262" r:id="R25032003206c4a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1fbaa15646473e" /><Relationship Type="http://schemas.openxmlformats.org/officeDocument/2006/relationships/slide" Target="/ppt/slides/slide1.xml" Id="Rc810fc7513104294" /><Relationship Type="http://schemas.openxmlformats.org/officeDocument/2006/relationships/slide" Target="/ppt/slides/slide2.xml" Id="R33f79f96c1504664" /><Relationship Type="http://schemas.openxmlformats.org/officeDocument/2006/relationships/slide" Target="/ppt/slides/slide3.xml" Id="Rbd215f2761b94840" /><Relationship Type="http://schemas.openxmlformats.org/officeDocument/2006/relationships/slide" Target="/ppt/slides/slide4.xml" Id="R483701944d7c4ab4" /><Relationship Type="http://schemas.openxmlformats.org/officeDocument/2006/relationships/slide" Target="/ppt/slides/slide5.xml" Id="R8bf60fcb6553495e" /><Relationship Type="http://schemas.openxmlformats.org/officeDocument/2006/relationships/slide" Target="/ppt/slides/slide6.xml" Id="R94040765bd9c4d63" /><Relationship Type="http://schemas.openxmlformats.org/officeDocument/2006/relationships/slide" Target="/ppt/slides/slide7.xml" Id="R25032003206c4a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12c1ce65134f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ff85c15e243ca" /><Relationship Type="http://schemas.openxmlformats.org/officeDocument/2006/relationships/theme" Target="/ppt/slideMasters/theme/theme1.xml" Id="R3f99b761a22d47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aff85c15e243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da32769664f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27280292c4e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1adaf41d145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d14a8836643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9aab6c2cb4c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3a980c66f4b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fd67e484149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SAFE CONTROL ENGINEERING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 CONTROL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SAFE CONTROL ENGINEERING AS ble etablert [år] og holder til i Tvedestrand.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 CONTROL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 CONTROL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 CONTROL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13 904 766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2 357 391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1 890 691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3 739 347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9 710 960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 CONTROL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AASBØ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 CONTROL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Grenstøl 117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4900 Tvedestrand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tomas@safecontrol.no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915 479 464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 CONTROL ENGINEERING AS</a:t>
            </a:r>
          </a:p>
        </p:txBody>
      </p:sp>
    </p:spTree>
  </p:cSld>
  <p:clrMapOvr>
    <a:masterClrMapping xmlns:a="http://schemas.openxmlformats.org/drawingml/2006/main"/>
  </p:clrMapOvr>
</p:sld>
</file>