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51ca56cde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ca4e33a1c4915"/>
  </p:sldMasterIdLst>
  <p:sldIdLst>
    <p:sldId xmlns:r="http://schemas.openxmlformats.org/officeDocument/2006/relationships" id="256" r:id="Rf09f01d2a608474e"/>
    <p:sldId xmlns:r="http://schemas.openxmlformats.org/officeDocument/2006/relationships" id="257" r:id="R2d9d0807e47147ef"/>
    <p:sldId xmlns:r="http://schemas.openxmlformats.org/officeDocument/2006/relationships" id="258" r:id="Rac337956f7cb49d5"/>
    <p:sldId xmlns:r="http://schemas.openxmlformats.org/officeDocument/2006/relationships" id="259" r:id="Re25929d44eba4b18"/>
    <p:sldId xmlns:r="http://schemas.openxmlformats.org/officeDocument/2006/relationships" id="260" r:id="R5997f36d6f164d64"/>
    <p:sldId xmlns:r="http://schemas.openxmlformats.org/officeDocument/2006/relationships" id="261" r:id="R866e8c058a8149c7"/>
    <p:sldId xmlns:r="http://schemas.openxmlformats.org/officeDocument/2006/relationships" id="262" r:id="R1b21410ac9b5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ca4e33a1c4915" /><Relationship Type="http://schemas.openxmlformats.org/officeDocument/2006/relationships/slide" Target="/ppt/slides/slide1.xml" Id="Rf09f01d2a608474e" /><Relationship Type="http://schemas.openxmlformats.org/officeDocument/2006/relationships/slide" Target="/ppt/slides/slide2.xml" Id="R2d9d0807e47147ef" /><Relationship Type="http://schemas.openxmlformats.org/officeDocument/2006/relationships/slide" Target="/ppt/slides/slide3.xml" Id="Rac337956f7cb49d5" /><Relationship Type="http://schemas.openxmlformats.org/officeDocument/2006/relationships/slide" Target="/ppt/slides/slide4.xml" Id="Re25929d44eba4b18" /><Relationship Type="http://schemas.openxmlformats.org/officeDocument/2006/relationships/slide" Target="/ppt/slides/slide5.xml" Id="R5997f36d6f164d64" /><Relationship Type="http://schemas.openxmlformats.org/officeDocument/2006/relationships/slide" Target="/ppt/slides/slide6.xml" Id="R866e8c058a8149c7" /><Relationship Type="http://schemas.openxmlformats.org/officeDocument/2006/relationships/slide" Target="/ppt/slides/slide7.xml" Id="R1b21410ac9b5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856948dec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129e950a4ee4" /><Relationship Type="http://schemas.openxmlformats.org/officeDocument/2006/relationships/theme" Target="/ppt/slideMasters/theme/theme1.xml" Id="R15c294bdbb09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3129e950a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6896654f3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6661c6df0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3a51b07d7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07779c6a7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5e5a47517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ab33d971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95020f08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LØVAAS INVEST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17 116 104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17 209 280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LØVAAS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Vinkelhaken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magne2165@gmail.com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915 483 194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