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42c6f239a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9a27ace6a4afe"/>
  </p:sldMasterIdLst>
  <p:sldIdLst>
    <p:sldId xmlns:r="http://schemas.openxmlformats.org/officeDocument/2006/relationships" id="256" r:id="R2096908f4e1246fe"/>
    <p:sldId xmlns:r="http://schemas.openxmlformats.org/officeDocument/2006/relationships" id="257" r:id="R00cd59fc10494a3d"/>
    <p:sldId xmlns:r="http://schemas.openxmlformats.org/officeDocument/2006/relationships" id="258" r:id="R5b4f1baf480f440b"/>
    <p:sldId xmlns:r="http://schemas.openxmlformats.org/officeDocument/2006/relationships" id="259" r:id="R738ca6722e5448c7"/>
    <p:sldId xmlns:r="http://schemas.openxmlformats.org/officeDocument/2006/relationships" id="260" r:id="R67f91b58b6fe4fa7"/>
    <p:sldId xmlns:r="http://schemas.openxmlformats.org/officeDocument/2006/relationships" id="261" r:id="Rc103e26999ab41d1"/>
    <p:sldId xmlns:r="http://schemas.openxmlformats.org/officeDocument/2006/relationships" id="262" r:id="R26a1f1ee3674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9a27ace6a4afe" /><Relationship Type="http://schemas.openxmlformats.org/officeDocument/2006/relationships/slide" Target="/ppt/slides/slide1.xml" Id="R2096908f4e1246fe" /><Relationship Type="http://schemas.openxmlformats.org/officeDocument/2006/relationships/slide" Target="/ppt/slides/slide2.xml" Id="R00cd59fc10494a3d" /><Relationship Type="http://schemas.openxmlformats.org/officeDocument/2006/relationships/slide" Target="/ppt/slides/slide3.xml" Id="R5b4f1baf480f440b" /><Relationship Type="http://schemas.openxmlformats.org/officeDocument/2006/relationships/slide" Target="/ppt/slides/slide4.xml" Id="R738ca6722e5448c7" /><Relationship Type="http://schemas.openxmlformats.org/officeDocument/2006/relationships/slide" Target="/ppt/slides/slide5.xml" Id="R67f91b58b6fe4fa7" /><Relationship Type="http://schemas.openxmlformats.org/officeDocument/2006/relationships/slide" Target="/ppt/slides/slide6.xml" Id="Rc103e26999ab41d1" /><Relationship Type="http://schemas.openxmlformats.org/officeDocument/2006/relationships/slide" Target="/ppt/slides/slide7.xml" Id="R26a1f1ee3674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469acc05c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1a5847f0414c" /><Relationship Type="http://schemas.openxmlformats.org/officeDocument/2006/relationships/theme" Target="/ppt/slideMasters/theme/theme1.xml" Id="R30fe52755ffa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c1a5847f0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5595eb93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fcdc49a7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f687c6f3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567a32dc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4154ae21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66f81d8d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bebb0868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TØMRER OG SNEKKER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TØMRER OG SNEKKER SERVICE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12 993 257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−1 246 164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KGI 83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SNEKKERMESTER GULLAKSEN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TØMRER OG SNEKKER SERVICE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WIKTOROWICZ MAREK PIOTR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leif.gullaksen@gmail.com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TØMRER OG SNEKKER SERVICE AS</a:t>
            </a:r>
          </a:p>
        </p:txBody>
      </p:sp>
    </p:spTree>
  </p:cSld>
  <p:clrMapOvr>
    <a:masterClrMapping xmlns:a="http://schemas.openxmlformats.org/drawingml/2006/main"/>
  </p:clrMapOvr>
</p:sld>
</file>