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4867a24ec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285b3d7604ce6"/>
  </p:sldMasterIdLst>
  <p:sldIdLst>
    <p:sldId xmlns:r="http://schemas.openxmlformats.org/officeDocument/2006/relationships" id="256" r:id="Rbc7b20f54c57467e"/>
    <p:sldId xmlns:r="http://schemas.openxmlformats.org/officeDocument/2006/relationships" id="257" r:id="R718d518499d040a1"/>
    <p:sldId xmlns:r="http://schemas.openxmlformats.org/officeDocument/2006/relationships" id="258" r:id="Raa8ad11d7fed4369"/>
    <p:sldId xmlns:r="http://schemas.openxmlformats.org/officeDocument/2006/relationships" id="259" r:id="Rb3ed80c87fe94295"/>
    <p:sldId xmlns:r="http://schemas.openxmlformats.org/officeDocument/2006/relationships" id="260" r:id="R5500cdfee6e04702"/>
    <p:sldId xmlns:r="http://schemas.openxmlformats.org/officeDocument/2006/relationships" id="261" r:id="R1918c86120014c5c"/>
    <p:sldId xmlns:r="http://schemas.openxmlformats.org/officeDocument/2006/relationships" id="262" r:id="Rf6c38319b169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285b3d7604ce6" /><Relationship Type="http://schemas.openxmlformats.org/officeDocument/2006/relationships/slide" Target="/ppt/slides/slide1.xml" Id="Rbc7b20f54c57467e" /><Relationship Type="http://schemas.openxmlformats.org/officeDocument/2006/relationships/slide" Target="/ppt/slides/slide2.xml" Id="R718d518499d040a1" /><Relationship Type="http://schemas.openxmlformats.org/officeDocument/2006/relationships/slide" Target="/ppt/slides/slide3.xml" Id="Raa8ad11d7fed4369" /><Relationship Type="http://schemas.openxmlformats.org/officeDocument/2006/relationships/slide" Target="/ppt/slides/slide4.xml" Id="Rb3ed80c87fe94295" /><Relationship Type="http://schemas.openxmlformats.org/officeDocument/2006/relationships/slide" Target="/ppt/slides/slide5.xml" Id="R5500cdfee6e04702" /><Relationship Type="http://schemas.openxmlformats.org/officeDocument/2006/relationships/slide" Target="/ppt/slides/slide6.xml" Id="R1918c86120014c5c" /><Relationship Type="http://schemas.openxmlformats.org/officeDocument/2006/relationships/slide" Target="/ppt/slides/slide7.xml" Id="Rf6c38319b169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2f4341b28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0c88c241496a" /><Relationship Type="http://schemas.openxmlformats.org/officeDocument/2006/relationships/theme" Target="/ppt/slideMasters/theme/theme1.xml" Id="R59d54d803642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40c88c241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6fe03ac5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704135cf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36ad5d37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d24eadee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e617f512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2fc21c97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042e299f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HINDERLID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HINDERLID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8 080 860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HINDERLID RUBEN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Jovegen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915 492 460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HINDERLID HOLDING AS</a:t>
            </a:r>
          </a:p>
        </p:txBody>
      </p:sp>
    </p:spTree>
  </p:cSld>
  <p:clrMapOvr>
    <a:masterClrMapping xmlns:a="http://schemas.openxmlformats.org/drawingml/2006/main"/>
  </p:clrMapOvr>
</p:sld>
</file>