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dc65dba4ce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206a0a192f4d49"/>
  </p:sldMasterIdLst>
  <p:sldIdLst>
    <p:sldId xmlns:r="http://schemas.openxmlformats.org/officeDocument/2006/relationships" id="256" r:id="R79369349a2d440e7"/>
    <p:sldId xmlns:r="http://schemas.openxmlformats.org/officeDocument/2006/relationships" id="257" r:id="R2904f02241df4ff0"/>
    <p:sldId xmlns:r="http://schemas.openxmlformats.org/officeDocument/2006/relationships" id="258" r:id="R83118389365341cf"/>
    <p:sldId xmlns:r="http://schemas.openxmlformats.org/officeDocument/2006/relationships" id="259" r:id="Rcf31bee150174eaf"/>
    <p:sldId xmlns:r="http://schemas.openxmlformats.org/officeDocument/2006/relationships" id="260" r:id="R2bc9e43d96344612"/>
    <p:sldId xmlns:r="http://schemas.openxmlformats.org/officeDocument/2006/relationships" id="261" r:id="R14760c0ec25c4171"/>
    <p:sldId xmlns:r="http://schemas.openxmlformats.org/officeDocument/2006/relationships" id="262" r:id="R21e6bc6a202945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06a0a192f4d49" /><Relationship Type="http://schemas.openxmlformats.org/officeDocument/2006/relationships/slide" Target="/ppt/slides/slide1.xml" Id="R79369349a2d440e7" /><Relationship Type="http://schemas.openxmlformats.org/officeDocument/2006/relationships/slide" Target="/ppt/slides/slide2.xml" Id="R2904f02241df4ff0" /><Relationship Type="http://schemas.openxmlformats.org/officeDocument/2006/relationships/slide" Target="/ppt/slides/slide3.xml" Id="R83118389365341cf" /><Relationship Type="http://schemas.openxmlformats.org/officeDocument/2006/relationships/slide" Target="/ppt/slides/slide4.xml" Id="Rcf31bee150174eaf" /><Relationship Type="http://schemas.openxmlformats.org/officeDocument/2006/relationships/slide" Target="/ppt/slides/slide5.xml" Id="R2bc9e43d96344612" /><Relationship Type="http://schemas.openxmlformats.org/officeDocument/2006/relationships/slide" Target="/ppt/slides/slide6.xml" Id="R14760c0ec25c4171" /><Relationship Type="http://schemas.openxmlformats.org/officeDocument/2006/relationships/slide" Target="/ppt/slides/slide7.xml" Id="R21e6bc6a202945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c5d5375cb45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76d94168542ef" /><Relationship Type="http://schemas.openxmlformats.org/officeDocument/2006/relationships/theme" Target="/ppt/slideMasters/theme/theme1.xml" Id="R65d19ae5570640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f76d94168542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6582ed8c049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68360a81f42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04b39f191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64ed3fc5b46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e809175d0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d1e471d0948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a912ebb284d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BITI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BITI MASKIN AS ble etablert [år] og holder til i Kautokeino.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4 377 400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963 371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861 751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905 681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3 229 229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BITI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Doaktárluohkká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9520 Kautokeino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josbiti@hotmail.com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915 492 924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BITI MASKIN AS</a:t>
            </a:r>
          </a:p>
        </p:txBody>
      </p:sp>
    </p:spTree>
  </p:cSld>
  <p:clrMapOvr>
    <a:masterClrMapping xmlns:a="http://schemas.openxmlformats.org/drawingml/2006/main"/>
  </p:clrMapOvr>
</p:sld>
</file>