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c0395b267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030fcb2914c58"/>
  </p:sldMasterIdLst>
  <p:sldIdLst>
    <p:sldId xmlns:r="http://schemas.openxmlformats.org/officeDocument/2006/relationships" id="256" r:id="R4972f3136ab24f62"/>
    <p:sldId xmlns:r="http://schemas.openxmlformats.org/officeDocument/2006/relationships" id="257" r:id="R7b0e469399e941f7"/>
    <p:sldId xmlns:r="http://schemas.openxmlformats.org/officeDocument/2006/relationships" id="258" r:id="R1397a74011694f2b"/>
    <p:sldId xmlns:r="http://schemas.openxmlformats.org/officeDocument/2006/relationships" id="259" r:id="R2419defafc6f464a"/>
    <p:sldId xmlns:r="http://schemas.openxmlformats.org/officeDocument/2006/relationships" id="260" r:id="R10589c81a1394c52"/>
    <p:sldId xmlns:r="http://schemas.openxmlformats.org/officeDocument/2006/relationships" id="261" r:id="Re28b757ccdff4b6c"/>
    <p:sldId xmlns:r="http://schemas.openxmlformats.org/officeDocument/2006/relationships" id="262" r:id="R2814de1ff8fc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030fcb2914c58" /><Relationship Type="http://schemas.openxmlformats.org/officeDocument/2006/relationships/slide" Target="/ppt/slides/slide1.xml" Id="R4972f3136ab24f62" /><Relationship Type="http://schemas.openxmlformats.org/officeDocument/2006/relationships/slide" Target="/ppt/slides/slide2.xml" Id="R7b0e469399e941f7" /><Relationship Type="http://schemas.openxmlformats.org/officeDocument/2006/relationships/slide" Target="/ppt/slides/slide3.xml" Id="R1397a74011694f2b" /><Relationship Type="http://schemas.openxmlformats.org/officeDocument/2006/relationships/slide" Target="/ppt/slides/slide4.xml" Id="R2419defafc6f464a" /><Relationship Type="http://schemas.openxmlformats.org/officeDocument/2006/relationships/slide" Target="/ppt/slides/slide5.xml" Id="R10589c81a1394c52" /><Relationship Type="http://schemas.openxmlformats.org/officeDocument/2006/relationships/slide" Target="/ppt/slides/slide6.xml" Id="Re28b757ccdff4b6c" /><Relationship Type="http://schemas.openxmlformats.org/officeDocument/2006/relationships/slide" Target="/ppt/slides/slide7.xml" Id="R2814de1ff8fc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1aae9b757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05bb85fb4455" /><Relationship Type="http://schemas.openxmlformats.org/officeDocument/2006/relationships/theme" Target="/ppt/slideMasters/theme/theme1.xml" Id="R55aba130b606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405bb85fb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06dc8877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2fa4433e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5ed9bcd6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0fdbb14ee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78d0d045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27debb71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81ae5582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BJØRNFLATEN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BJØRNFLATEN UTVIKLING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1 671 817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BJØRNFLATEN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Grønnegata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amb@oceanfood.no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915 497 276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BJØRNFLATEN UTVIKLING AS</a:t>
            </a:r>
          </a:p>
        </p:txBody>
      </p:sp>
    </p:spTree>
  </p:cSld>
  <p:clrMapOvr>
    <a:masterClrMapping xmlns:a="http://schemas.openxmlformats.org/drawingml/2006/main"/>
  </p:clrMapOvr>
</p:sld>
</file>