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05529e64d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23872b7494c4e"/>
  </p:sldMasterIdLst>
  <p:sldIdLst>
    <p:sldId xmlns:r="http://schemas.openxmlformats.org/officeDocument/2006/relationships" id="256" r:id="Rc0e6fc098abe4bc5"/>
    <p:sldId xmlns:r="http://schemas.openxmlformats.org/officeDocument/2006/relationships" id="257" r:id="Rbd3e27c887384c55"/>
    <p:sldId xmlns:r="http://schemas.openxmlformats.org/officeDocument/2006/relationships" id="258" r:id="Rcb3729e4b6944ee8"/>
    <p:sldId xmlns:r="http://schemas.openxmlformats.org/officeDocument/2006/relationships" id="259" r:id="R0ff8d42b32104927"/>
    <p:sldId xmlns:r="http://schemas.openxmlformats.org/officeDocument/2006/relationships" id="260" r:id="Re2a41e52a3704e23"/>
    <p:sldId xmlns:r="http://schemas.openxmlformats.org/officeDocument/2006/relationships" id="261" r:id="Re11edbf6e57b44b8"/>
    <p:sldId xmlns:r="http://schemas.openxmlformats.org/officeDocument/2006/relationships" id="262" r:id="Rd9a136cba185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23872b7494c4e" /><Relationship Type="http://schemas.openxmlformats.org/officeDocument/2006/relationships/slide" Target="/ppt/slides/slide1.xml" Id="Rc0e6fc098abe4bc5" /><Relationship Type="http://schemas.openxmlformats.org/officeDocument/2006/relationships/slide" Target="/ppt/slides/slide2.xml" Id="Rbd3e27c887384c55" /><Relationship Type="http://schemas.openxmlformats.org/officeDocument/2006/relationships/slide" Target="/ppt/slides/slide3.xml" Id="Rcb3729e4b6944ee8" /><Relationship Type="http://schemas.openxmlformats.org/officeDocument/2006/relationships/slide" Target="/ppt/slides/slide4.xml" Id="R0ff8d42b32104927" /><Relationship Type="http://schemas.openxmlformats.org/officeDocument/2006/relationships/slide" Target="/ppt/slides/slide5.xml" Id="Re2a41e52a3704e23" /><Relationship Type="http://schemas.openxmlformats.org/officeDocument/2006/relationships/slide" Target="/ppt/slides/slide6.xml" Id="Re11edbf6e57b44b8" /><Relationship Type="http://schemas.openxmlformats.org/officeDocument/2006/relationships/slide" Target="/ppt/slides/slide7.xml" Id="Rd9a136cba185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85375859543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dcb718d5b4d46" /><Relationship Type="http://schemas.openxmlformats.org/officeDocument/2006/relationships/theme" Target="/ppt/slideMasters/theme/theme1.xml" Id="R53b3bd63634e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fdcb718d5b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db13fe14045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4ffb589d34f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9feddd115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e1a152f2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1ae0f6864b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0806b3434a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f356ad1fb47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PUKK &amp; GRAVESERVICE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PUKK &amp; GRAVESERVICE DRIFT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5 906 174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−523 015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TISLEVOLD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Dalenveien 483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915 497 640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PUKK &amp; GRAVESERVICE DRIFT AS</a:t>
            </a:r>
          </a:p>
        </p:txBody>
      </p:sp>
    </p:spTree>
  </p:cSld>
  <p:clrMapOvr>
    <a:masterClrMapping xmlns:a="http://schemas.openxmlformats.org/drawingml/2006/main"/>
  </p:clrMapOvr>
</p:sld>
</file>