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092c48bdf7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40eb11d6a4b84"/>
  </p:sldMasterIdLst>
  <p:sldIdLst>
    <p:sldId xmlns:r="http://schemas.openxmlformats.org/officeDocument/2006/relationships" id="256" r:id="Red0c40dc452146f2"/>
    <p:sldId xmlns:r="http://schemas.openxmlformats.org/officeDocument/2006/relationships" id="257" r:id="R28e6688bee404d89"/>
    <p:sldId xmlns:r="http://schemas.openxmlformats.org/officeDocument/2006/relationships" id="258" r:id="Rfa80a5e4cc544368"/>
    <p:sldId xmlns:r="http://schemas.openxmlformats.org/officeDocument/2006/relationships" id="259" r:id="Rf64f641b47854935"/>
    <p:sldId xmlns:r="http://schemas.openxmlformats.org/officeDocument/2006/relationships" id="260" r:id="Rc5f1a253acd84e7c"/>
    <p:sldId xmlns:r="http://schemas.openxmlformats.org/officeDocument/2006/relationships" id="261" r:id="Rbe6f96b5db7f42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40eb11d6a4b84" /><Relationship Type="http://schemas.openxmlformats.org/officeDocument/2006/relationships/slide" Target="/ppt/slides/slide1.xml" Id="Red0c40dc452146f2" /><Relationship Type="http://schemas.openxmlformats.org/officeDocument/2006/relationships/slide" Target="/ppt/slides/slide2.xml" Id="R28e6688bee404d89" /><Relationship Type="http://schemas.openxmlformats.org/officeDocument/2006/relationships/slide" Target="/ppt/slides/slide3.xml" Id="Rfa80a5e4cc544368" /><Relationship Type="http://schemas.openxmlformats.org/officeDocument/2006/relationships/slide" Target="/ppt/slides/slide4.xml" Id="Rf64f641b47854935" /><Relationship Type="http://schemas.openxmlformats.org/officeDocument/2006/relationships/slide" Target="/ppt/slides/slide5.xml" Id="Rc5f1a253acd84e7c" /><Relationship Type="http://schemas.openxmlformats.org/officeDocument/2006/relationships/slide" Target="/ppt/slides/slide6.xml" Id="Rbe6f96b5db7f42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f1565eb1d41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c8c6a8a744eae" /><Relationship Type="http://schemas.openxmlformats.org/officeDocument/2006/relationships/theme" Target="/ppt/slideMasters/theme/theme1.xml" Id="R4cad59916caa4a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c8c6a8a74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25cfdc7544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b0676f67c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ab6ef5e0d41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ca246546947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bf39150f145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8ecebcb9a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HEFTE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Oppheimsvegen 395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3579 Torpo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HEFTE MASKIN AS</a:t>
            </a:r>
          </a:p>
        </p:txBody>
      </p:sp>
    </p:spTree>
  </p:cSld>
  <p:clrMapOvr>
    <a:masterClrMapping xmlns:a="http://schemas.openxmlformats.org/drawingml/2006/main"/>
  </p:clrMapOvr>
</p:sld>
</file>