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473686860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9bb9f00d0b4f98"/>
  </p:sldMasterIdLst>
  <p:sldIdLst>
    <p:sldId xmlns:r="http://schemas.openxmlformats.org/officeDocument/2006/relationships" id="256" r:id="Rf92d94038b414ce9"/>
    <p:sldId xmlns:r="http://schemas.openxmlformats.org/officeDocument/2006/relationships" id="257" r:id="Rfc0a8fcf0e5e4007"/>
    <p:sldId xmlns:r="http://schemas.openxmlformats.org/officeDocument/2006/relationships" id="258" r:id="R0beedc89a0854749"/>
    <p:sldId xmlns:r="http://schemas.openxmlformats.org/officeDocument/2006/relationships" id="259" r:id="Rae3b0ceba9ab4fca"/>
    <p:sldId xmlns:r="http://schemas.openxmlformats.org/officeDocument/2006/relationships" id="260" r:id="Rd8031184246146ad"/>
    <p:sldId xmlns:r="http://schemas.openxmlformats.org/officeDocument/2006/relationships" id="261" r:id="Rf0b679281d8e4305"/>
    <p:sldId xmlns:r="http://schemas.openxmlformats.org/officeDocument/2006/relationships" id="262" r:id="R84373fda569b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9bb9f00d0b4f98" /><Relationship Type="http://schemas.openxmlformats.org/officeDocument/2006/relationships/slide" Target="/ppt/slides/slide1.xml" Id="Rf92d94038b414ce9" /><Relationship Type="http://schemas.openxmlformats.org/officeDocument/2006/relationships/slide" Target="/ppt/slides/slide2.xml" Id="Rfc0a8fcf0e5e4007" /><Relationship Type="http://schemas.openxmlformats.org/officeDocument/2006/relationships/slide" Target="/ppt/slides/slide3.xml" Id="R0beedc89a0854749" /><Relationship Type="http://schemas.openxmlformats.org/officeDocument/2006/relationships/slide" Target="/ppt/slides/slide4.xml" Id="Rae3b0ceba9ab4fca" /><Relationship Type="http://schemas.openxmlformats.org/officeDocument/2006/relationships/slide" Target="/ppt/slides/slide5.xml" Id="Rd8031184246146ad" /><Relationship Type="http://schemas.openxmlformats.org/officeDocument/2006/relationships/slide" Target="/ppt/slides/slide6.xml" Id="Rf0b679281d8e4305" /><Relationship Type="http://schemas.openxmlformats.org/officeDocument/2006/relationships/slide" Target="/ppt/slides/slide7.xml" Id="R84373fda569b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3e0b46845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c354d7b614d05" /><Relationship Type="http://schemas.openxmlformats.org/officeDocument/2006/relationships/theme" Target="/ppt/slideMasters/theme/theme1.xml" Id="R6f0e6d13fc45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7c354d7b61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7121c64d44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d8c4994e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46cd8eff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ca741e3541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a6169ec17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a186cc9bf41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aa1b7b53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HEFTE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HEFTE MASKIN AS ble etablert [år] og holder til i Torpo.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8 933 701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13 171 931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HEFTE EDVIN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HEFTE HENNING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HEFTE OLE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Oppheimsvegen 395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3579 Torpo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HEFTE MASKIN AS</a:t>
            </a:r>
          </a:p>
        </p:txBody>
      </p:sp>
    </p:spTree>
  </p:cSld>
  <p:clrMapOvr>
    <a:masterClrMapping xmlns:a="http://schemas.openxmlformats.org/drawingml/2006/main"/>
  </p:clrMapOvr>
</p:sld>
</file>