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62f684158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c6cf8a1484678"/>
  </p:sldMasterIdLst>
  <p:sldIdLst>
    <p:sldId xmlns:r="http://schemas.openxmlformats.org/officeDocument/2006/relationships" id="256" r:id="R9f9d2d6a0e2f44b8"/>
    <p:sldId xmlns:r="http://schemas.openxmlformats.org/officeDocument/2006/relationships" id="257" r:id="R89f1c03decb646d7"/>
    <p:sldId xmlns:r="http://schemas.openxmlformats.org/officeDocument/2006/relationships" id="258" r:id="Re2c0e99c5bc94f49"/>
    <p:sldId xmlns:r="http://schemas.openxmlformats.org/officeDocument/2006/relationships" id="259" r:id="R5f50ed0c69ef4bce"/>
    <p:sldId xmlns:r="http://schemas.openxmlformats.org/officeDocument/2006/relationships" id="260" r:id="Rf72e09fa8485438a"/>
    <p:sldId xmlns:r="http://schemas.openxmlformats.org/officeDocument/2006/relationships" id="261" r:id="Rcdd5d58c7a1846d0"/>
    <p:sldId xmlns:r="http://schemas.openxmlformats.org/officeDocument/2006/relationships" id="262" r:id="R21550033dd3f49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c6cf8a1484678" /><Relationship Type="http://schemas.openxmlformats.org/officeDocument/2006/relationships/slide" Target="/ppt/slides/slide1.xml" Id="R9f9d2d6a0e2f44b8" /><Relationship Type="http://schemas.openxmlformats.org/officeDocument/2006/relationships/slide" Target="/ppt/slides/slide2.xml" Id="R89f1c03decb646d7" /><Relationship Type="http://schemas.openxmlformats.org/officeDocument/2006/relationships/slide" Target="/ppt/slides/slide3.xml" Id="Re2c0e99c5bc94f49" /><Relationship Type="http://schemas.openxmlformats.org/officeDocument/2006/relationships/slide" Target="/ppt/slides/slide4.xml" Id="R5f50ed0c69ef4bce" /><Relationship Type="http://schemas.openxmlformats.org/officeDocument/2006/relationships/slide" Target="/ppt/slides/slide5.xml" Id="Rf72e09fa8485438a" /><Relationship Type="http://schemas.openxmlformats.org/officeDocument/2006/relationships/slide" Target="/ppt/slides/slide6.xml" Id="Rcdd5d58c7a1846d0" /><Relationship Type="http://schemas.openxmlformats.org/officeDocument/2006/relationships/slide" Target="/ppt/slides/slide7.xml" Id="R21550033dd3f49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e29a41e7c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15ee32ead48ae" /><Relationship Type="http://schemas.openxmlformats.org/officeDocument/2006/relationships/theme" Target="/ppt/slideMasters/theme/theme1.xml" Id="R7159d0d44cda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215ee32ead48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f2a43168f4e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ab616ab6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146a8008c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7132d4228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60c2f846c49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d9d4b29794e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4978c7aa2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OMDAL OG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OMDAL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OMDAL OG HAGEN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OMDAL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OMDAL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OMDAL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11 583 533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908 953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2 812 887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5 003 273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OMDAL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LEIF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OMDAL VEGARD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OMDAL OG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Honnemyrvegen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4707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leiferikhagen@gmail.com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915 503 853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OMDAL OG HAGEN AS</a:t>
            </a:r>
          </a:p>
        </p:txBody>
      </p:sp>
    </p:spTree>
  </p:cSld>
  <p:clrMapOvr>
    <a:masterClrMapping xmlns:a="http://schemas.openxmlformats.org/drawingml/2006/main"/>
  </p:clrMapOvr>
</p:sld>
</file>