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1390d19a4646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687e6b699e4eb2"/>
  </p:sldMasterIdLst>
  <p:sldIdLst>
    <p:sldId xmlns:r="http://schemas.openxmlformats.org/officeDocument/2006/relationships" id="256" r:id="R77555f8ce1f44185"/>
    <p:sldId xmlns:r="http://schemas.openxmlformats.org/officeDocument/2006/relationships" id="257" r:id="Ra437c74a318e4331"/>
    <p:sldId xmlns:r="http://schemas.openxmlformats.org/officeDocument/2006/relationships" id="258" r:id="R317b2b0e50394f5a"/>
    <p:sldId xmlns:r="http://schemas.openxmlformats.org/officeDocument/2006/relationships" id="259" r:id="R16dcc2179489417d"/>
    <p:sldId xmlns:r="http://schemas.openxmlformats.org/officeDocument/2006/relationships" id="260" r:id="Rb9c0216f43a342c0"/>
    <p:sldId xmlns:r="http://schemas.openxmlformats.org/officeDocument/2006/relationships" id="261" r:id="R95b2fb6794af44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687e6b699e4eb2" /><Relationship Type="http://schemas.openxmlformats.org/officeDocument/2006/relationships/slide" Target="/ppt/slides/slide1.xml" Id="R77555f8ce1f44185" /><Relationship Type="http://schemas.openxmlformats.org/officeDocument/2006/relationships/slide" Target="/ppt/slides/slide2.xml" Id="Ra437c74a318e4331" /><Relationship Type="http://schemas.openxmlformats.org/officeDocument/2006/relationships/slide" Target="/ppt/slides/slide3.xml" Id="R317b2b0e50394f5a" /><Relationship Type="http://schemas.openxmlformats.org/officeDocument/2006/relationships/slide" Target="/ppt/slides/slide4.xml" Id="R16dcc2179489417d" /><Relationship Type="http://schemas.openxmlformats.org/officeDocument/2006/relationships/slide" Target="/ppt/slides/slide5.xml" Id="Rb9c0216f43a342c0" /><Relationship Type="http://schemas.openxmlformats.org/officeDocument/2006/relationships/slide" Target="/ppt/slides/slide6.xml" Id="R95b2fb6794af44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f2d1931bbe4c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70b8e91a745ef" /><Relationship Type="http://schemas.openxmlformats.org/officeDocument/2006/relationships/theme" Target="/ppt/slideMasters/theme/theme1.xml" Id="R53822ee307934e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870b8e91a745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2a461c97b46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01356b37549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1b334bff84a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644f9b8084d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6fc894a6a43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c94cbe5684f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LILLEHAMMER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05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lillehammer@ecit.no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915 514 383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LILLEHAMMER AS</a:t>
            </a:r>
          </a:p>
        </p:txBody>
      </p:sp>
    </p:spTree>
  </p:cSld>
  <p:clrMapOvr>
    <a:masterClrMapping xmlns:a="http://schemas.openxmlformats.org/drawingml/2006/main"/>
  </p:clrMapOvr>
</p:sld>
</file>