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b7cb65a72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29cf48f4b4b99"/>
  </p:sldMasterIdLst>
  <p:sldIdLst>
    <p:sldId xmlns:r="http://schemas.openxmlformats.org/officeDocument/2006/relationships" id="256" r:id="Re99f3418d7494b87"/>
    <p:sldId xmlns:r="http://schemas.openxmlformats.org/officeDocument/2006/relationships" id="257" r:id="Rf12e9365f7234c66"/>
    <p:sldId xmlns:r="http://schemas.openxmlformats.org/officeDocument/2006/relationships" id="258" r:id="Rea945d80f0e24ab5"/>
    <p:sldId xmlns:r="http://schemas.openxmlformats.org/officeDocument/2006/relationships" id="259" r:id="R9a500757788c4153"/>
    <p:sldId xmlns:r="http://schemas.openxmlformats.org/officeDocument/2006/relationships" id="260" r:id="R1ddfc4eb2a5e44a7"/>
    <p:sldId xmlns:r="http://schemas.openxmlformats.org/officeDocument/2006/relationships" id="261" r:id="R5370bab852b6400f"/>
    <p:sldId xmlns:r="http://schemas.openxmlformats.org/officeDocument/2006/relationships" id="262" r:id="R62e60ed591ef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29cf48f4b4b99" /><Relationship Type="http://schemas.openxmlformats.org/officeDocument/2006/relationships/slide" Target="/ppt/slides/slide1.xml" Id="Re99f3418d7494b87" /><Relationship Type="http://schemas.openxmlformats.org/officeDocument/2006/relationships/slide" Target="/ppt/slides/slide2.xml" Id="Rf12e9365f7234c66" /><Relationship Type="http://schemas.openxmlformats.org/officeDocument/2006/relationships/slide" Target="/ppt/slides/slide3.xml" Id="Rea945d80f0e24ab5" /><Relationship Type="http://schemas.openxmlformats.org/officeDocument/2006/relationships/slide" Target="/ppt/slides/slide4.xml" Id="R9a500757788c4153" /><Relationship Type="http://schemas.openxmlformats.org/officeDocument/2006/relationships/slide" Target="/ppt/slides/slide5.xml" Id="R1ddfc4eb2a5e44a7" /><Relationship Type="http://schemas.openxmlformats.org/officeDocument/2006/relationships/slide" Target="/ppt/slides/slide6.xml" Id="R5370bab852b6400f" /><Relationship Type="http://schemas.openxmlformats.org/officeDocument/2006/relationships/slide" Target="/ppt/slides/slide7.xml" Id="R62e60ed591ef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636104cb3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6a32b18a4dd1" /><Relationship Type="http://schemas.openxmlformats.org/officeDocument/2006/relationships/theme" Target="/ppt/slideMasters/theme/theme1.xml" Id="R4f32dabd7376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26a32b18a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cbecbfbc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0a4d5baa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932b5db26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baa19b29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ffdd08f8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15eedf98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7e4e36bc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10 192 684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