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bda55b9c0c4b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eb46bb64b14325"/>
  </p:sldMasterIdLst>
  <p:sldIdLst>
    <p:sldId xmlns:r="http://schemas.openxmlformats.org/officeDocument/2006/relationships" id="256" r:id="R46475b8f3bcc4da5"/>
    <p:sldId xmlns:r="http://schemas.openxmlformats.org/officeDocument/2006/relationships" id="257" r:id="R90ef9e4db96e46f7"/>
    <p:sldId xmlns:r="http://schemas.openxmlformats.org/officeDocument/2006/relationships" id="258" r:id="Rb2c58bd58ae541e8"/>
    <p:sldId xmlns:r="http://schemas.openxmlformats.org/officeDocument/2006/relationships" id="259" r:id="Rbb09ee4f5309425c"/>
    <p:sldId xmlns:r="http://schemas.openxmlformats.org/officeDocument/2006/relationships" id="260" r:id="R8a8031993c3847b5"/>
    <p:sldId xmlns:r="http://schemas.openxmlformats.org/officeDocument/2006/relationships" id="261" r:id="Reacee40df9a548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eb46bb64b14325" /><Relationship Type="http://schemas.openxmlformats.org/officeDocument/2006/relationships/slide" Target="/ppt/slides/slide1.xml" Id="R46475b8f3bcc4da5" /><Relationship Type="http://schemas.openxmlformats.org/officeDocument/2006/relationships/slide" Target="/ppt/slides/slide2.xml" Id="R90ef9e4db96e46f7" /><Relationship Type="http://schemas.openxmlformats.org/officeDocument/2006/relationships/slide" Target="/ppt/slides/slide3.xml" Id="Rb2c58bd58ae541e8" /><Relationship Type="http://schemas.openxmlformats.org/officeDocument/2006/relationships/slide" Target="/ppt/slides/slide4.xml" Id="Rbb09ee4f5309425c" /><Relationship Type="http://schemas.openxmlformats.org/officeDocument/2006/relationships/slide" Target="/ppt/slides/slide5.xml" Id="R8a8031993c3847b5" /><Relationship Type="http://schemas.openxmlformats.org/officeDocument/2006/relationships/slide" Target="/ppt/slides/slide6.xml" Id="Reacee40df9a548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f2679a9f2d45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fe982e29945c5" /><Relationship Type="http://schemas.openxmlformats.org/officeDocument/2006/relationships/theme" Target="/ppt/slideMasters/theme/theme1.xml" Id="R12135b3d764a4a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ffe982e29945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2f52e47704e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bf6ae99804c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3914a9dbe48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889b723274b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afe81f4c142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0d41b76e84d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TROST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Halstoppen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1397 Nesøya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915 523 013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TROST INVEST AS</a:t>
            </a:r>
          </a:p>
        </p:txBody>
      </p:sp>
    </p:spTree>
  </p:cSld>
  <p:clrMapOvr>
    <a:masterClrMapping xmlns:a="http://schemas.openxmlformats.org/drawingml/2006/main"/>
  </p:clrMapOvr>
</p:sld>
</file>