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0d8d1ac06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eb65ecaef4cf7"/>
  </p:sldMasterIdLst>
  <p:sldIdLst>
    <p:sldId xmlns:r="http://schemas.openxmlformats.org/officeDocument/2006/relationships" id="256" r:id="R0468717c00f146c5"/>
    <p:sldId xmlns:r="http://schemas.openxmlformats.org/officeDocument/2006/relationships" id="257" r:id="Rd8a5f186ad5b4f8e"/>
    <p:sldId xmlns:r="http://schemas.openxmlformats.org/officeDocument/2006/relationships" id="258" r:id="R059bb74821ac408d"/>
    <p:sldId xmlns:r="http://schemas.openxmlformats.org/officeDocument/2006/relationships" id="259" r:id="R23e385c607d5481d"/>
    <p:sldId xmlns:r="http://schemas.openxmlformats.org/officeDocument/2006/relationships" id="260" r:id="R1be9591983544033"/>
    <p:sldId xmlns:r="http://schemas.openxmlformats.org/officeDocument/2006/relationships" id="261" r:id="R367de13b9af54148"/>
    <p:sldId xmlns:r="http://schemas.openxmlformats.org/officeDocument/2006/relationships" id="262" r:id="Rb7f145015d85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eb65ecaef4cf7" /><Relationship Type="http://schemas.openxmlformats.org/officeDocument/2006/relationships/slide" Target="/ppt/slides/slide1.xml" Id="R0468717c00f146c5" /><Relationship Type="http://schemas.openxmlformats.org/officeDocument/2006/relationships/slide" Target="/ppt/slides/slide2.xml" Id="Rd8a5f186ad5b4f8e" /><Relationship Type="http://schemas.openxmlformats.org/officeDocument/2006/relationships/slide" Target="/ppt/slides/slide3.xml" Id="R059bb74821ac408d" /><Relationship Type="http://schemas.openxmlformats.org/officeDocument/2006/relationships/slide" Target="/ppt/slides/slide4.xml" Id="R23e385c607d5481d" /><Relationship Type="http://schemas.openxmlformats.org/officeDocument/2006/relationships/slide" Target="/ppt/slides/slide5.xml" Id="R1be9591983544033" /><Relationship Type="http://schemas.openxmlformats.org/officeDocument/2006/relationships/slide" Target="/ppt/slides/slide6.xml" Id="R367de13b9af54148" /><Relationship Type="http://schemas.openxmlformats.org/officeDocument/2006/relationships/slide" Target="/ppt/slides/slide7.xml" Id="Rb7f145015d85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c6131d46a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f0b10c8f04e8b" /><Relationship Type="http://schemas.openxmlformats.org/officeDocument/2006/relationships/theme" Target="/ppt/slideMasters/theme/theme1.xml" Id="Rf0649ebfe509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f0b10c8f0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bf6840b74a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93886bf48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a43a995a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9b7e7178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fb0c9687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5bdc5964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1c215733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 ØSTBY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Halstoppen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915 523 013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