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e8a202c05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2fb74a7744764"/>
  </p:sldMasterIdLst>
  <p:sldIdLst>
    <p:sldId xmlns:r="http://schemas.openxmlformats.org/officeDocument/2006/relationships" id="256" r:id="R6bc94d03c27c4454"/>
    <p:sldId xmlns:r="http://schemas.openxmlformats.org/officeDocument/2006/relationships" id="257" r:id="Rf3794a5e89334f5b"/>
    <p:sldId xmlns:r="http://schemas.openxmlformats.org/officeDocument/2006/relationships" id="258" r:id="R236fb5188dc045e0"/>
    <p:sldId xmlns:r="http://schemas.openxmlformats.org/officeDocument/2006/relationships" id="259" r:id="R6560cc4e560e4acd"/>
    <p:sldId xmlns:r="http://schemas.openxmlformats.org/officeDocument/2006/relationships" id="260" r:id="R33d542dcaf214328"/>
    <p:sldId xmlns:r="http://schemas.openxmlformats.org/officeDocument/2006/relationships" id="261" r:id="R971d54b85330415b"/>
    <p:sldId xmlns:r="http://schemas.openxmlformats.org/officeDocument/2006/relationships" id="262" r:id="Re069fcd121d0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2fb74a7744764" /><Relationship Type="http://schemas.openxmlformats.org/officeDocument/2006/relationships/slide" Target="/ppt/slides/slide1.xml" Id="R6bc94d03c27c4454" /><Relationship Type="http://schemas.openxmlformats.org/officeDocument/2006/relationships/slide" Target="/ppt/slides/slide2.xml" Id="Rf3794a5e89334f5b" /><Relationship Type="http://schemas.openxmlformats.org/officeDocument/2006/relationships/slide" Target="/ppt/slides/slide3.xml" Id="R236fb5188dc045e0" /><Relationship Type="http://schemas.openxmlformats.org/officeDocument/2006/relationships/slide" Target="/ppt/slides/slide4.xml" Id="R6560cc4e560e4acd" /><Relationship Type="http://schemas.openxmlformats.org/officeDocument/2006/relationships/slide" Target="/ppt/slides/slide5.xml" Id="R33d542dcaf214328" /><Relationship Type="http://schemas.openxmlformats.org/officeDocument/2006/relationships/slide" Target="/ppt/slides/slide6.xml" Id="R971d54b85330415b" /><Relationship Type="http://schemas.openxmlformats.org/officeDocument/2006/relationships/slide" Target="/ppt/slides/slide7.xml" Id="Re069fcd121d0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720213ac4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3015f20a480f" /><Relationship Type="http://schemas.openxmlformats.org/officeDocument/2006/relationships/theme" Target="/ppt/slideMasters/theme/theme1.xml" Id="R512f76370b6c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63015f20a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f38a8af12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0499842ef4e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d31985481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a26c84085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dbf1b99c5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7714397a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61060eaf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KLEINS SIXPENCE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KLEINS SIXPENCE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21 449 368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KLEIN MINERVINI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 HOLDING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JOE KLEIN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DAVID KLEIN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