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7fe9fb40d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d63614ec84625"/>
  </p:sldMasterIdLst>
  <p:sldIdLst>
    <p:sldId xmlns:r="http://schemas.openxmlformats.org/officeDocument/2006/relationships" id="256" r:id="R273c3d5da3e741f9"/>
    <p:sldId xmlns:r="http://schemas.openxmlformats.org/officeDocument/2006/relationships" id="257" r:id="Rfad11001b7a94ad2"/>
    <p:sldId xmlns:r="http://schemas.openxmlformats.org/officeDocument/2006/relationships" id="258" r:id="R45cdf8f3757a4b05"/>
    <p:sldId xmlns:r="http://schemas.openxmlformats.org/officeDocument/2006/relationships" id="259" r:id="R290ff25568b041d6"/>
    <p:sldId xmlns:r="http://schemas.openxmlformats.org/officeDocument/2006/relationships" id="260" r:id="Rfcb6c5d212b84df3"/>
    <p:sldId xmlns:r="http://schemas.openxmlformats.org/officeDocument/2006/relationships" id="261" r:id="R2b45c3a96d9e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d63614ec84625" /><Relationship Type="http://schemas.openxmlformats.org/officeDocument/2006/relationships/slide" Target="/ppt/slides/slide1.xml" Id="R273c3d5da3e741f9" /><Relationship Type="http://schemas.openxmlformats.org/officeDocument/2006/relationships/slide" Target="/ppt/slides/slide2.xml" Id="Rfad11001b7a94ad2" /><Relationship Type="http://schemas.openxmlformats.org/officeDocument/2006/relationships/slide" Target="/ppt/slides/slide3.xml" Id="R45cdf8f3757a4b05" /><Relationship Type="http://schemas.openxmlformats.org/officeDocument/2006/relationships/slide" Target="/ppt/slides/slide4.xml" Id="R290ff25568b041d6" /><Relationship Type="http://schemas.openxmlformats.org/officeDocument/2006/relationships/slide" Target="/ppt/slides/slide5.xml" Id="Rfcb6c5d212b84df3" /><Relationship Type="http://schemas.openxmlformats.org/officeDocument/2006/relationships/slide" Target="/ppt/slides/slide6.xml" Id="R2b45c3a96d9e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e6fcaab29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8a6190164f0d" /><Relationship Type="http://schemas.openxmlformats.org/officeDocument/2006/relationships/theme" Target="/ppt/slideMasters/theme/theme1.xml" Id="Rd72c38caa271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e8a619016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cbb591d2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c836c721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4171f88f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5fc96a57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330c920b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60df063c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Grimseidvegen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VIP INVEST AS</a:t>
            </a:r>
          </a:p>
        </p:txBody>
      </p:sp>
    </p:spTree>
  </p:cSld>
  <p:clrMapOvr>
    <a:masterClrMapping xmlns:a="http://schemas.openxmlformats.org/drawingml/2006/main"/>
  </p:clrMapOvr>
</p:sld>
</file>