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01f22c993f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f7c941ced47fe"/>
  </p:sldMasterIdLst>
  <p:sldIdLst>
    <p:sldId xmlns:r="http://schemas.openxmlformats.org/officeDocument/2006/relationships" id="256" r:id="R2cdd269e145c47c7"/>
    <p:sldId xmlns:r="http://schemas.openxmlformats.org/officeDocument/2006/relationships" id="257" r:id="R849cae21cf8644e9"/>
    <p:sldId xmlns:r="http://schemas.openxmlformats.org/officeDocument/2006/relationships" id="258" r:id="Rfbc051d332b940bb"/>
    <p:sldId xmlns:r="http://schemas.openxmlformats.org/officeDocument/2006/relationships" id="259" r:id="R436fb9e2fd864336"/>
    <p:sldId xmlns:r="http://schemas.openxmlformats.org/officeDocument/2006/relationships" id="260" r:id="Rde22ad9e1b084b62"/>
    <p:sldId xmlns:r="http://schemas.openxmlformats.org/officeDocument/2006/relationships" id="261" r:id="Rbd2b6592530045a7"/>
    <p:sldId xmlns:r="http://schemas.openxmlformats.org/officeDocument/2006/relationships" id="262" r:id="R148a2749fa45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f7c941ced47fe" /><Relationship Type="http://schemas.openxmlformats.org/officeDocument/2006/relationships/slide" Target="/ppt/slides/slide1.xml" Id="R2cdd269e145c47c7" /><Relationship Type="http://schemas.openxmlformats.org/officeDocument/2006/relationships/slide" Target="/ppt/slides/slide2.xml" Id="R849cae21cf8644e9" /><Relationship Type="http://schemas.openxmlformats.org/officeDocument/2006/relationships/slide" Target="/ppt/slides/slide3.xml" Id="Rfbc051d332b940bb" /><Relationship Type="http://schemas.openxmlformats.org/officeDocument/2006/relationships/slide" Target="/ppt/slides/slide4.xml" Id="R436fb9e2fd864336" /><Relationship Type="http://schemas.openxmlformats.org/officeDocument/2006/relationships/slide" Target="/ppt/slides/slide5.xml" Id="Rde22ad9e1b084b62" /><Relationship Type="http://schemas.openxmlformats.org/officeDocument/2006/relationships/slide" Target="/ppt/slides/slide6.xml" Id="Rbd2b6592530045a7" /><Relationship Type="http://schemas.openxmlformats.org/officeDocument/2006/relationships/slide" Target="/ppt/slides/slide7.xml" Id="R148a2749fa45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8e06fee54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34d0c0e747f2" /><Relationship Type="http://schemas.openxmlformats.org/officeDocument/2006/relationships/theme" Target="/ppt/slideMasters/theme/theme1.xml" Id="R5b28457a81e0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934d0c0e7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10646820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51b5a79c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5572b618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de667684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f1878ffa8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c41dafaeb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6c19fca5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VIP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−733 215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Grimseidvegen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