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73c852d45142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f685af7d3542fa"/>
  </p:sldMasterIdLst>
  <p:sldIdLst>
    <p:sldId xmlns:r="http://schemas.openxmlformats.org/officeDocument/2006/relationships" id="256" r:id="R27b6f8d840f94b83"/>
    <p:sldId xmlns:r="http://schemas.openxmlformats.org/officeDocument/2006/relationships" id="257" r:id="Rd22de05bd20f47fd"/>
    <p:sldId xmlns:r="http://schemas.openxmlformats.org/officeDocument/2006/relationships" id="258" r:id="Ra0f6a02a34214baf"/>
    <p:sldId xmlns:r="http://schemas.openxmlformats.org/officeDocument/2006/relationships" id="259" r:id="Rc7434355c2464310"/>
    <p:sldId xmlns:r="http://schemas.openxmlformats.org/officeDocument/2006/relationships" id="260" r:id="Rd843ada271b246e9"/>
    <p:sldId xmlns:r="http://schemas.openxmlformats.org/officeDocument/2006/relationships" id="261" r:id="R3234167dacaf45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f685af7d3542fa" /><Relationship Type="http://schemas.openxmlformats.org/officeDocument/2006/relationships/slide" Target="/ppt/slides/slide1.xml" Id="R27b6f8d840f94b83" /><Relationship Type="http://schemas.openxmlformats.org/officeDocument/2006/relationships/slide" Target="/ppt/slides/slide2.xml" Id="Rd22de05bd20f47fd" /><Relationship Type="http://schemas.openxmlformats.org/officeDocument/2006/relationships/slide" Target="/ppt/slides/slide3.xml" Id="Ra0f6a02a34214baf" /><Relationship Type="http://schemas.openxmlformats.org/officeDocument/2006/relationships/slide" Target="/ppt/slides/slide4.xml" Id="Rc7434355c2464310" /><Relationship Type="http://schemas.openxmlformats.org/officeDocument/2006/relationships/slide" Target="/ppt/slides/slide5.xml" Id="Rd843ada271b246e9" /><Relationship Type="http://schemas.openxmlformats.org/officeDocument/2006/relationships/slide" Target="/ppt/slides/slide6.xml" Id="R3234167dacaf45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e626c3d79d44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7ee52c114454b" /><Relationship Type="http://schemas.openxmlformats.org/officeDocument/2006/relationships/theme" Target="/ppt/slideMasters/theme/theme1.xml" Id="R5167d8091ea64c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37ee52c11445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1746cc2af48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9fe35b9da4f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6a91fa20b42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69823591441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31f5b76ba4e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2e968594346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VBBLIKK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Brusdalsvegen 220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6011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915 528 260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VBBLIKK AS</a:t>
            </a:r>
          </a:p>
        </p:txBody>
      </p:sp>
    </p:spTree>
  </p:cSld>
  <p:clrMapOvr>
    <a:masterClrMapping xmlns:a="http://schemas.openxmlformats.org/drawingml/2006/main"/>
  </p:clrMapOvr>
</p:sld>
</file>