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87e6e4c84c43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d5be6dc0b54d45"/>
  </p:sldMasterIdLst>
  <p:sldIdLst>
    <p:sldId xmlns:r="http://schemas.openxmlformats.org/officeDocument/2006/relationships" id="256" r:id="Rf304ced6bf0b4c8d"/>
    <p:sldId xmlns:r="http://schemas.openxmlformats.org/officeDocument/2006/relationships" id="257" r:id="R4c0eafbb04384555"/>
    <p:sldId xmlns:r="http://schemas.openxmlformats.org/officeDocument/2006/relationships" id="258" r:id="Rbfc544d6ff734598"/>
    <p:sldId xmlns:r="http://schemas.openxmlformats.org/officeDocument/2006/relationships" id="259" r:id="R4f8ba8e6572e43c7"/>
    <p:sldId xmlns:r="http://schemas.openxmlformats.org/officeDocument/2006/relationships" id="260" r:id="Rc830af1bbae4473b"/>
    <p:sldId xmlns:r="http://schemas.openxmlformats.org/officeDocument/2006/relationships" id="261" r:id="Rdcd6026e67464341"/>
    <p:sldId xmlns:r="http://schemas.openxmlformats.org/officeDocument/2006/relationships" id="262" r:id="R2d4ca1e94f194b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d5be6dc0b54d45" /><Relationship Type="http://schemas.openxmlformats.org/officeDocument/2006/relationships/slide" Target="/ppt/slides/slide1.xml" Id="Rf304ced6bf0b4c8d" /><Relationship Type="http://schemas.openxmlformats.org/officeDocument/2006/relationships/slide" Target="/ppt/slides/slide2.xml" Id="R4c0eafbb04384555" /><Relationship Type="http://schemas.openxmlformats.org/officeDocument/2006/relationships/slide" Target="/ppt/slides/slide3.xml" Id="Rbfc544d6ff734598" /><Relationship Type="http://schemas.openxmlformats.org/officeDocument/2006/relationships/slide" Target="/ppt/slides/slide4.xml" Id="R4f8ba8e6572e43c7" /><Relationship Type="http://schemas.openxmlformats.org/officeDocument/2006/relationships/slide" Target="/ppt/slides/slide5.xml" Id="Rc830af1bbae4473b" /><Relationship Type="http://schemas.openxmlformats.org/officeDocument/2006/relationships/slide" Target="/ppt/slides/slide6.xml" Id="Rdcd6026e67464341" /><Relationship Type="http://schemas.openxmlformats.org/officeDocument/2006/relationships/slide" Target="/ppt/slides/slide7.xml" Id="R2d4ca1e94f194b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890c571e7a44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d1337c22d4b28" /><Relationship Type="http://schemas.openxmlformats.org/officeDocument/2006/relationships/theme" Target="/ppt/slideMasters/theme/theme1.xml" Id="R7883e9aecf3147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3d1337c22d4b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19bda3fe142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b3d879c144c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4c48fc8d746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2aa344ada47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48fee094540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5f809e56141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9e6cf6b114f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BLIKKENSLAGER WALTER FRITZ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 WALTER FRITZ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BLIKKENSLAGER WALTER FRITZ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 WALTER FRITZ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 WALTER FRITZ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 WALTER FRITZ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7 280 429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−438 846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141 669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3 568 801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4 836 549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 WALTER FRITZ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FRITZ WALTER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 WALTER FRITZ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Droggetoppen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915 531 067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 WALTER FRITZ AS</a:t>
            </a:r>
          </a:p>
        </p:txBody>
      </p:sp>
    </p:spTree>
  </p:cSld>
  <p:clrMapOvr>
    <a:masterClrMapping xmlns:a="http://schemas.openxmlformats.org/drawingml/2006/main"/>
  </p:clrMapOvr>
</p:sld>
</file>