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3d22d418c1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7da3da17194de4"/>
  </p:sldMasterIdLst>
  <p:sldIdLst>
    <p:sldId xmlns:r="http://schemas.openxmlformats.org/officeDocument/2006/relationships" id="256" r:id="Rb8161dcdee414654"/>
    <p:sldId xmlns:r="http://schemas.openxmlformats.org/officeDocument/2006/relationships" id="257" r:id="R2f92af302da04a0f"/>
    <p:sldId xmlns:r="http://schemas.openxmlformats.org/officeDocument/2006/relationships" id="258" r:id="R3f143d9f60844363"/>
    <p:sldId xmlns:r="http://schemas.openxmlformats.org/officeDocument/2006/relationships" id="259" r:id="Rc3a234afe96c48fe"/>
    <p:sldId xmlns:r="http://schemas.openxmlformats.org/officeDocument/2006/relationships" id="260" r:id="R60f0cd09c5364c59"/>
    <p:sldId xmlns:r="http://schemas.openxmlformats.org/officeDocument/2006/relationships" id="261" r:id="R3f382cd9d1804c8e"/>
    <p:sldId xmlns:r="http://schemas.openxmlformats.org/officeDocument/2006/relationships" id="262" r:id="R0dc295f435ed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da3da17194de4" /><Relationship Type="http://schemas.openxmlformats.org/officeDocument/2006/relationships/slide" Target="/ppt/slides/slide1.xml" Id="Rb8161dcdee414654" /><Relationship Type="http://schemas.openxmlformats.org/officeDocument/2006/relationships/slide" Target="/ppt/slides/slide2.xml" Id="R2f92af302da04a0f" /><Relationship Type="http://schemas.openxmlformats.org/officeDocument/2006/relationships/slide" Target="/ppt/slides/slide3.xml" Id="R3f143d9f60844363" /><Relationship Type="http://schemas.openxmlformats.org/officeDocument/2006/relationships/slide" Target="/ppt/slides/slide4.xml" Id="Rc3a234afe96c48fe" /><Relationship Type="http://schemas.openxmlformats.org/officeDocument/2006/relationships/slide" Target="/ppt/slides/slide5.xml" Id="R60f0cd09c5364c59" /><Relationship Type="http://schemas.openxmlformats.org/officeDocument/2006/relationships/slide" Target="/ppt/slides/slide6.xml" Id="R3f382cd9d1804c8e" /><Relationship Type="http://schemas.openxmlformats.org/officeDocument/2006/relationships/slide" Target="/ppt/slides/slide7.xml" Id="R0dc295f435ed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70b3271fe45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01725474146d8" /><Relationship Type="http://schemas.openxmlformats.org/officeDocument/2006/relationships/theme" Target="/ppt/slideMasters/theme/theme1.xml" Id="R68bbb7c70bfc48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c01725474146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905444131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394b625f04e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c483d144345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3241752714e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b30fbfeed4f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c94e4e43448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dc40b2afc47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DS RØR &amp; VARME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RØR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 RØR &amp; VARME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RØR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RØR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RØR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13 113 333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3 805 622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RØR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NAITS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RØR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Brandhaugvegen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post@dsrv.no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www.dsrv.no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915 533 965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RØR &amp; VARME AS</a:t>
            </a:r>
          </a:p>
        </p:txBody>
      </p:sp>
    </p:spTree>
  </p:cSld>
  <p:clrMapOvr>
    <a:masterClrMapping xmlns:a="http://schemas.openxmlformats.org/drawingml/2006/main"/>
  </p:clrMapOvr>
</p:sld>
</file>