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80bfab887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0a913a99f4763"/>
  </p:sldMasterIdLst>
  <p:sldIdLst>
    <p:sldId xmlns:r="http://schemas.openxmlformats.org/officeDocument/2006/relationships" id="256" r:id="Redd048d790534add"/>
    <p:sldId xmlns:r="http://schemas.openxmlformats.org/officeDocument/2006/relationships" id="257" r:id="R252600f3990b46a2"/>
    <p:sldId xmlns:r="http://schemas.openxmlformats.org/officeDocument/2006/relationships" id="258" r:id="Rff1458b462684df6"/>
    <p:sldId xmlns:r="http://schemas.openxmlformats.org/officeDocument/2006/relationships" id="259" r:id="R04a9547c8f4a429b"/>
    <p:sldId xmlns:r="http://schemas.openxmlformats.org/officeDocument/2006/relationships" id="260" r:id="R662fe962672949da"/>
    <p:sldId xmlns:r="http://schemas.openxmlformats.org/officeDocument/2006/relationships" id="261" r:id="R76e891e76ff5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0a913a99f4763" /><Relationship Type="http://schemas.openxmlformats.org/officeDocument/2006/relationships/slide" Target="/ppt/slides/slide1.xml" Id="Redd048d790534add" /><Relationship Type="http://schemas.openxmlformats.org/officeDocument/2006/relationships/slide" Target="/ppt/slides/slide2.xml" Id="R252600f3990b46a2" /><Relationship Type="http://schemas.openxmlformats.org/officeDocument/2006/relationships/slide" Target="/ppt/slides/slide3.xml" Id="Rff1458b462684df6" /><Relationship Type="http://schemas.openxmlformats.org/officeDocument/2006/relationships/slide" Target="/ppt/slides/slide4.xml" Id="R04a9547c8f4a429b" /><Relationship Type="http://schemas.openxmlformats.org/officeDocument/2006/relationships/slide" Target="/ppt/slides/slide5.xml" Id="R662fe962672949da" /><Relationship Type="http://schemas.openxmlformats.org/officeDocument/2006/relationships/slide" Target="/ppt/slides/slide6.xml" Id="R76e891e76ff5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94957ea55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eb9cc63f44e61" /><Relationship Type="http://schemas.openxmlformats.org/officeDocument/2006/relationships/theme" Target="/ppt/slideMasters/theme/theme1.xml" Id="R72dcad16524a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eb9cc63f44e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0d68f02b42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6eace517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ff445a084a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02e9eefc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463a35afd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b7a734eb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RYFYLKE TRELAST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RYFYLKE TRELAST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RYFYLKE TRELAST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RYFYLKE TRELAST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RYFYLKE TRELAST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RYFYLKE TRELAST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firmapost@ryftre.no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RYFYLKE TRELAST</a:t>
            </a:r>
          </a:p>
        </p:txBody>
      </p:sp>
    </p:spTree>
  </p:cSld>
  <p:clrMapOvr>
    <a:masterClrMapping xmlns:a="http://schemas.openxmlformats.org/drawingml/2006/main"/>
  </p:clrMapOvr>
</p:sld>
</file>