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5e631785c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f43f06f1b409c"/>
  </p:sldMasterIdLst>
  <p:sldIdLst>
    <p:sldId xmlns:r="http://schemas.openxmlformats.org/officeDocument/2006/relationships" id="256" r:id="R669a71a468094961"/>
    <p:sldId xmlns:r="http://schemas.openxmlformats.org/officeDocument/2006/relationships" id="257" r:id="R2b3974409d004730"/>
    <p:sldId xmlns:r="http://schemas.openxmlformats.org/officeDocument/2006/relationships" id="258" r:id="R12bd1bceeaa84a58"/>
    <p:sldId xmlns:r="http://schemas.openxmlformats.org/officeDocument/2006/relationships" id="259" r:id="R40750346454d457e"/>
    <p:sldId xmlns:r="http://schemas.openxmlformats.org/officeDocument/2006/relationships" id="260" r:id="R69bf204dffee48b3"/>
    <p:sldId xmlns:r="http://schemas.openxmlformats.org/officeDocument/2006/relationships" id="261" r:id="R506d483d7b7448ab"/>
    <p:sldId xmlns:r="http://schemas.openxmlformats.org/officeDocument/2006/relationships" id="262" r:id="R652d1ae8d454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f43f06f1b409c" /><Relationship Type="http://schemas.openxmlformats.org/officeDocument/2006/relationships/slide" Target="/ppt/slides/slide1.xml" Id="R669a71a468094961" /><Relationship Type="http://schemas.openxmlformats.org/officeDocument/2006/relationships/slide" Target="/ppt/slides/slide2.xml" Id="R2b3974409d004730" /><Relationship Type="http://schemas.openxmlformats.org/officeDocument/2006/relationships/slide" Target="/ppt/slides/slide3.xml" Id="R12bd1bceeaa84a58" /><Relationship Type="http://schemas.openxmlformats.org/officeDocument/2006/relationships/slide" Target="/ppt/slides/slide4.xml" Id="R40750346454d457e" /><Relationship Type="http://schemas.openxmlformats.org/officeDocument/2006/relationships/slide" Target="/ppt/slides/slide5.xml" Id="R69bf204dffee48b3" /><Relationship Type="http://schemas.openxmlformats.org/officeDocument/2006/relationships/slide" Target="/ppt/slides/slide6.xml" Id="R506d483d7b7448ab" /><Relationship Type="http://schemas.openxmlformats.org/officeDocument/2006/relationships/slide" Target="/ppt/slides/slide7.xml" Id="R652d1ae8d454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dcc9cf899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f9eba8c44cf9" /><Relationship Type="http://schemas.openxmlformats.org/officeDocument/2006/relationships/theme" Target="/ppt/slideMasters/theme/theme1.xml" Id="R1a98123f4d6e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bf9eba8c4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cc9230a7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36a106cd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aac68e22b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e79410c1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e00b1ec12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de8df194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728413600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GBA 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PALSSON BOGI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Auberts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babyggas@gmail.com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915 538 932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BYGG AS</a:t>
            </a:r>
          </a:p>
        </p:txBody>
      </p:sp>
    </p:spTree>
  </p:cSld>
  <p:clrMapOvr>
    <a:masterClrMapping xmlns:a="http://schemas.openxmlformats.org/drawingml/2006/main"/>
  </p:clrMapOvr>
</p:sld>
</file>