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053958d913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9a611c328412d"/>
  </p:sldMasterIdLst>
  <p:sldIdLst>
    <p:sldId xmlns:r="http://schemas.openxmlformats.org/officeDocument/2006/relationships" id="256" r:id="R1b2083a45a6f44ad"/>
    <p:sldId xmlns:r="http://schemas.openxmlformats.org/officeDocument/2006/relationships" id="257" r:id="R8dd38090fd5b4fa5"/>
    <p:sldId xmlns:r="http://schemas.openxmlformats.org/officeDocument/2006/relationships" id="258" r:id="R3a744f2490c94079"/>
    <p:sldId xmlns:r="http://schemas.openxmlformats.org/officeDocument/2006/relationships" id="259" r:id="R52bedb7d9d494b39"/>
    <p:sldId xmlns:r="http://schemas.openxmlformats.org/officeDocument/2006/relationships" id="260" r:id="R9967320958c2426e"/>
    <p:sldId xmlns:r="http://schemas.openxmlformats.org/officeDocument/2006/relationships" id="261" r:id="R09c1d33eeee94b50"/>
    <p:sldId xmlns:r="http://schemas.openxmlformats.org/officeDocument/2006/relationships" id="262" r:id="Rbe84d19b8545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9a611c328412d" /><Relationship Type="http://schemas.openxmlformats.org/officeDocument/2006/relationships/slide" Target="/ppt/slides/slide1.xml" Id="R1b2083a45a6f44ad" /><Relationship Type="http://schemas.openxmlformats.org/officeDocument/2006/relationships/slide" Target="/ppt/slides/slide2.xml" Id="R8dd38090fd5b4fa5" /><Relationship Type="http://schemas.openxmlformats.org/officeDocument/2006/relationships/slide" Target="/ppt/slides/slide3.xml" Id="R3a744f2490c94079" /><Relationship Type="http://schemas.openxmlformats.org/officeDocument/2006/relationships/slide" Target="/ppt/slides/slide4.xml" Id="R52bedb7d9d494b39" /><Relationship Type="http://schemas.openxmlformats.org/officeDocument/2006/relationships/slide" Target="/ppt/slides/slide5.xml" Id="R9967320958c2426e" /><Relationship Type="http://schemas.openxmlformats.org/officeDocument/2006/relationships/slide" Target="/ppt/slides/slide6.xml" Id="R09c1d33eeee94b50" /><Relationship Type="http://schemas.openxmlformats.org/officeDocument/2006/relationships/slide" Target="/ppt/slides/slide7.xml" Id="Rbe84d19b8545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ea6fe866c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c15fe37042a7" /><Relationship Type="http://schemas.openxmlformats.org/officeDocument/2006/relationships/theme" Target="/ppt/slideMasters/theme/theme1.xml" Id="R7766d85d4be1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2c15fe37042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0b679eb2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bce29c0f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4ca54558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e68f048d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58d1453ae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fc826e0dc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ccfc4e50b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RISOLVE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RISOLVE NORGE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1 049 683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FRODE CATO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TANTES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HELEN UTHUS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frode.cato.jakobsen@risolve.as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915 540 015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RISOLVE NORGE AS</a:t>
            </a:r>
          </a:p>
        </p:txBody>
      </p:sp>
    </p:spTree>
  </p:cSld>
  <p:clrMapOvr>
    <a:masterClrMapping xmlns:a="http://schemas.openxmlformats.org/drawingml/2006/main"/>
  </p:clrMapOvr>
</p:sld>
</file>