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c539e43f6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d9de893fa4909"/>
  </p:sldMasterIdLst>
  <p:sldIdLst>
    <p:sldId xmlns:r="http://schemas.openxmlformats.org/officeDocument/2006/relationships" id="256" r:id="Re831f4d8d0d742a5"/>
    <p:sldId xmlns:r="http://schemas.openxmlformats.org/officeDocument/2006/relationships" id="257" r:id="R871ff4677ba046a7"/>
    <p:sldId xmlns:r="http://schemas.openxmlformats.org/officeDocument/2006/relationships" id="258" r:id="R13a73b779c204a40"/>
    <p:sldId xmlns:r="http://schemas.openxmlformats.org/officeDocument/2006/relationships" id="259" r:id="Rfc9161b561cf4231"/>
    <p:sldId xmlns:r="http://schemas.openxmlformats.org/officeDocument/2006/relationships" id="260" r:id="R31842652ebc1487b"/>
    <p:sldId xmlns:r="http://schemas.openxmlformats.org/officeDocument/2006/relationships" id="261" r:id="Rabfa1ecfa6a04b69"/>
    <p:sldId xmlns:r="http://schemas.openxmlformats.org/officeDocument/2006/relationships" id="262" r:id="Ra6561c32a0fb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d9de893fa4909" /><Relationship Type="http://schemas.openxmlformats.org/officeDocument/2006/relationships/slide" Target="/ppt/slides/slide1.xml" Id="Re831f4d8d0d742a5" /><Relationship Type="http://schemas.openxmlformats.org/officeDocument/2006/relationships/slide" Target="/ppt/slides/slide2.xml" Id="R871ff4677ba046a7" /><Relationship Type="http://schemas.openxmlformats.org/officeDocument/2006/relationships/slide" Target="/ppt/slides/slide3.xml" Id="R13a73b779c204a40" /><Relationship Type="http://schemas.openxmlformats.org/officeDocument/2006/relationships/slide" Target="/ppt/slides/slide4.xml" Id="Rfc9161b561cf4231" /><Relationship Type="http://schemas.openxmlformats.org/officeDocument/2006/relationships/slide" Target="/ppt/slides/slide5.xml" Id="R31842652ebc1487b" /><Relationship Type="http://schemas.openxmlformats.org/officeDocument/2006/relationships/slide" Target="/ppt/slides/slide6.xml" Id="Rabfa1ecfa6a04b69" /><Relationship Type="http://schemas.openxmlformats.org/officeDocument/2006/relationships/slide" Target="/ppt/slides/slide7.xml" Id="Ra6561c32a0fb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8bedf2242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d83ac250440c" /><Relationship Type="http://schemas.openxmlformats.org/officeDocument/2006/relationships/theme" Target="/ppt/slideMasters/theme/theme1.xml" Id="Rc4605f0ce6e2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ed83ac250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f69769c0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34588a8f6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2f09593ba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124bf9e1e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f9c0485e7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8e9f769b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50d0fdbfb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OBERRAUTER BYGG OG SPRENGNING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OBERRAUTER BYGG OG 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OBERRAUTER BYGG OG SPRENGNING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OBERRAUTER BYGG OG 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OBERRAUTER BYGG OG 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OBERRAUTER BYGG OG 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3 150 189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OBERRAUTER BYGG OG 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OBERRAUTER HUBERT MANFRED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OBERRAUTER BYGG OG 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Bentsebingen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OBERRAUTER BYGG OG SPRENGNING AS</a:t>
            </a:r>
          </a:p>
        </p:txBody>
      </p:sp>
    </p:spTree>
  </p:cSld>
  <p:clrMapOvr>
    <a:masterClrMapping xmlns:a="http://schemas.openxmlformats.org/drawingml/2006/main"/>
  </p:clrMapOvr>
</p:sld>
</file>