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ecc0e456a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ebc0d6dda4b80"/>
  </p:sldMasterIdLst>
  <p:sldIdLst>
    <p:sldId xmlns:r="http://schemas.openxmlformats.org/officeDocument/2006/relationships" id="256" r:id="R3b5010b754f54cbd"/>
    <p:sldId xmlns:r="http://schemas.openxmlformats.org/officeDocument/2006/relationships" id="257" r:id="Rfd03ff9cf9a64453"/>
    <p:sldId xmlns:r="http://schemas.openxmlformats.org/officeDocument/2006/relationships" id="258" r:id="R00db1dce62d24d92"/>
    <p:sldId xmlns:r="http://schemas.openxmlformats.org/officeDocument/2006/relationships" id="259" r:id="Re2860ab9b8104c38"/>
    <p:sldId xmlns:r="http://schemas.openxmlformats.org/officeDocument/2006/relationships" id="260" r:id="R1a02061cb0814947"/>
    <p:sldId xmlns:r="http://schemas.openxmlformats.org/officeDocument/2006/relationships" id="261" r:id="R98fb2cd5779b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ebc0d6dda4b80" /><Relationship Type="http://schemas.openxmlformats.org/officeDocument/2006/relationships/slide" Target="/ppt/slides/slide1.xml" Id="R3b5010b754f54cbd" /><Relationship Type="http://schemas.openxmlformats.org/officeDocument/2006/relationships/slide" Target="/ppt/slides/slide2.xml" Id="Rfd03ff9cf9a64453" /><Relationship Type="http://schemas.openxmlformats.org/officeDocument/2006/relationships/slide" Target="/ppt/slides/slide3.xml" Id="R00db1dce62d24d92" /><Relationship Type="http://schemas.openxmlformats.org/officeDocument/2006/relationships/slide" Target="/ppt/slides/slide4.xml" Id="Re2860ab9b8104c38" /><Relationship Type="http://schemas.openxmlformats.org/officeDocument/2006/relationships/slide" Target="/ppt/slides/slide5.xml" Id="R1a02061cb0814947" /><Relationship Type="http://schemas.openxmlformats.org/officeDocument/2006/relationships/slide" Target="/ppt/slides/slide6.xml" Id="R98fb2cd5779b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65d15dc08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788c0f6ae4b24" /><Relationship Type="http://schemas.openxmlformats.org/officeDocument/2006/relationships/theme" Target="/ppt/slideMasters/theme/theme1.xml" Id="R2e2d1775cce3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788c0f6ae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61f5d208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0b512c15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669426804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fb736707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db23b3d4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2a5fdae9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