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8515f03f984f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36086c2e3a450f"/>
  </p:sldMasterIdLst>
  <p:sldIdLst>
    <p:sldId xmlns:r="http://schemas.openxmlformats.org/officeDocument/2006/relationships" id="256" r:id="Rddd4895484a141c6"/>
    <p:sldId xmlns:r="http://schemas.openxmlformats.org/officeDocument/2006/relationships" id="257" r:id="R9f1003f0ee834131"/>
    <p:sldId xmlns:r="http://schemas.openxmlformats.org/officeDocument/2006/relationships" id="258" r:id="R40d8a1f4557243b1"/>
    <p:sldId xmlns:r="http://schemas.openxmlformats.org/officeDocument/2006/relationships" id="259" r:id="R7ed945b3f5a347f9"/>
    <p:sldId xmlns:r="http://schemas.openxmlformats.org/officeDocument/2006/relationships" id="260" r:id="R87e17a1d55904ca1"/>
    <p:sldId xmlns:r="http://schemas.openxmlformats.org/officeDocument/2006/relationships" id="261" r:id="R9ca168f570ab4bef"/>
    <p:sldId xmlns:r="http://schemas.openxmlformats.org/officeDocument/2006/relationships" id="262" r:id="R52ffd11ef04b42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6086c2e3a450f" /><Relationship Type="http://schemas.openxmlformats.org/officeDocument/2006/relationships/slide" Target="/ppt/slides/slide1.xml" Id="Rddd4895484a141c6" /><Relationship Type="http://schemas.openxmlformats.org/officeDocument/2006/relationships/slide" Target="/ppt/slides/slide2.xml" Id="R9f1003f0ee834131" /><Relationship Type="http://schemas.openxmlformats.org/officeDocument/2006/relationships/slide" Target="/ppt/slides/slide3.xml" Id="R40d8a1f4557243b1" /><Relationship Type="http://schemas.openxmlformats.org/officeDocument/2006/relationships/slide" Target="/ppt/slides/slide4.xml" Id="R7ed945b3f5a347f9" /><Relationship Type="http://schemas.openxmlformats.org/officeDocument/2006/relationships/slide" Target="/ppt/slides/slide5.xml" Id="R87e17a1d55904ca1" /><Relationship Type="http://schemas.openxmlformats.org/officeDocument/2006/relationships/slide" Target="/ppt/slides/slide6.xml" Id="R9ca168f570ab4bef" /><Relationship Type="http://schemas.openxmlformats.org/officeDocument/2006/relationships/slide" Target="/ppt/slides/slide7.xml" Id="R52ffd11ef04b42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f3c589eb24e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e5b87c91d4ca8" /><Relationship Type="http://schemas.openxmlformats.org/officeDocument/2006/relationships/theme" Target="/ppt/slideMasters/theme/theme1.xml" Id="R435a2b9a590945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ce5b87c91d4c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cf4b4ec3443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e1ab5f15c4e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1211ffb3f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3d115b0d945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a4ade450741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d1fa3a77245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b1000b3e3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HOLDING AS ble etablert [år] og holder til i Akland.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972 068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79 055 513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80 854 408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915 543 286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