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691171af7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93407289834bc7"/>
  </p:sldMasterIdLst>
  <p:sldIdLst>
    <p:sldId xmlns:r="http://schemas.openxmlformats.org/officeDocument/2006/relationships" id="256" r:id="R0f997d83329a475f"/>
    <p:sldId xmlns:r="http://schemas.openxmlformats.org/officeDocument/2006/relationships" id="257" r:id="R874bb0bd6d0f40e2"/>
    <p:sldId xmlns:r="http://schemas.openxmlformats.org/officeDocument/2006/relationships" id="258" r:id="Rc89b3fdd786d4f9e"/>
    <p:sldId xmlns:r="http://schemas.openxmlformats.org/officeDocument/2006/relationships" id="259" r:id="R9fd51efab3324a14"/>
    <p:sldId xmlns:r="http://schemas.openxmlformats.org/officeDocument/2006/relationships" id="260" r:id="Rd57a7a9f0eba4aa8"/>
    <p:sldId xmlns:r="http://schemas.openxmlformats.org/officeDocument/2006/relationships" id="261" r:id="R409a4fccd7bb4400"/>
    <p:sldId xmlns:r="http://schemas.openxmlformats.org/officeDocument/2006/relationships" id="262" r:id="R8842c760f4af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3407289834bc7" /><Relationship Type="http://schemas.openxmlformats.org/officeDocument/2006/relationships/slide" Target="/ppt/slides/slide1.xml" Id="R0f997d83329a475f" /><Relationship Type="http://schemas.openxmlformats.org/officeDocument/2006/relationships/slide" Target="/ppt/slides/slide2.xml" Id="R874bb0bd6d0f40e2" /><Relationship Type="http://schemas.openxmlformats.org/officeDocument/2006/relationships/slide" Target="/ppt/slides/slide3.xml" Id="Rc89b3fdd786d4f9e" /><Relationship Type="http://schemas.openxmlformats.org/officeDocument/2006/relationships/slide" Target="/ppt/slides/slide4.xml" Id="R9fd51efab3324a14" /><Relationship Type="http://schemas.openxmlformats.org/officeDocument/2006/relationships/slide" Target="/ppt/slides/slide5.xml" Id="Rd57a7a9f0eba4aa8" /><Relationship Type="http://schemas.openxmlformats.org/officeDocument/2006/relationships/slide" Target="/ppt/slides/slide6.xml" Id="R409a4fccd7bb4400" /><Relationship Type="http://schemas.openxmlformats.org/officeDocument/2006/relationships/slide" Target="/ppt/slides/slide7.xml" Id="R8842c760f4af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91c56f2ce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a16e483cf4711" /><Relationship Type="http://schemas.openxmlformats.org/officeDocument/2006/relationships/theme" Target="/ppt/slideMasters/theme/theme1.xml" Id="Rb9c50810304c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a16e483cf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cd3c7f83f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1cabb5d9544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ff560ba1c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e9a721d6a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a44066e0e45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9dfc30c8a4a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7c728f2d3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EILERTSEN HOLDING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−1 236 462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EILERTSEN 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Åsmyrveien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HOLDING AS</a:t>
            </a:r>
          </a:p>
        </p:txBody>
      </p:sp>
    </p:spTree>
  </p:cSld>
  <p:clrMapOvr>
    <a:masterClrMapping xmlns:a="http://schemas.openxmlformats.org/drawingml/2006/main"/>
  </p:clrMapOvr>
</p:sld>
</file>