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bb405e638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bab9dc296462f"/>
  </p:sldMasterIdLst>
  <p:sldIdLst>
    <p:sldId xmlns:r="http://schemas.openxmlformats.org/officeDocument/2006/relationships" id="256" r:id="R40b5e06e164e4bbf"/>
    <p:sldId xmlns:r="http://schemas.openxmlformats.org/officeDocument/2006/relationships" id="257" r:id="Rca40d5a53c6f4089"/>
    <p:sldId xmlns:r="http://schemas.openxmlformats.org/officeDocument/2006/relationships" id="258" r:id="Rf36a41070d1a4115"/>
    <p:sldId xmlns:r="http://schemas.openxmlformats.org/officeDocument/2006/relationships" id="259" r:id="Rb67cbae5a1364525"/>
    <p:sldId xmlns:r="http://schemas.openxmlformats.org/officeDocument/2006/relationships" id="260" r:id="R0613f29e943f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bab9dc296462f" /><Relationship Type="http://schemas.openxmlformats.org/officeDocument/2006/relationships/slide" Target="/ppt/slides/slide1.xml" Id="R40b5e06e164e4bbf" /><Relationship Type="http://schemas.openxmlformats.org/officeDocument/2006/relationships/slide" Target="/ppt/slides/slide2.xml" Id="Rca40d5a53c6f4089" /><Relationship Type="http://schemas.openxmlformats.org/officeDocument/2006/relationships/slide" Target="/ppt/slides/slide3.xml" Id="Rf36a41070d1a4115" /><Relationship Type="http://schemas.openxmlformats.org/officeDocument/2006/relationships/slide" Target="/ppt/slides/slide4.xml" Id="Rb67cbae5a1364525" /><Relationship Type="http://schemas.openxmlformats.org/officeDocument/2006/relationships/slide" Target="/ppt/slides/slide5.xml" Id="R0613f29e943f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55c76b97c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f252bfb244855" /><Relationship Type="http://schemas.openxmlformats.org/officeDocument/2006/relationships/theme" Target="/ppt/slideMasters/theme/theme1.xml" Id="R6aadd5cf4a33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2f252bfb24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17e089aa5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e6694b0b4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6b05d3da9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c9a09ae3043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aac0ee098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ØYLAG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ØYLAG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Anny Johanne Størkesen Gjøvåg, Kaldafossvegen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28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