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9cbea3abc04d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35f98f3cc04df0"/>
  </p:sldMasterIdLst>
  <p:sldIdLst>
    <p:sldId xmlns:r="http://schemas.openxmlformats.org/officeDocument/2006/relationships" id="256" r:id="Rb370612e655c4e55"/>
    <p:sldId xmlns:r="http://schemas.openxmlformats.org/officeDocument/2006/relationships" id="257" r:id="R382ceb3ca91746fa"/>
    <p:sldId xmlns:r="http://schemas.openxmlformats.org/officeDocument/2006/relationships" id="258" r:id="Rbd4d18efdfbc415a"/>
    <p:sldId xmlns:r="http://schemas.openxmlformats.org/officeDocument/2006/relationships" id="259" r:id="R224230ebdd564ea3"/>
    <p:sldId xmlns:r="http://schemas.openxmlformats.org/officeDocument/2006/relationships" id="260" r:id="Rf23de03952ba4c19"/>
    <p:sldId xmlns:r="http://schemas.openxmlformats.org/officeDocument/2006/relationships" id="261" r:id="R59ef1c5d46244b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35f98f3cc04df0" /><Relationship Type="http://schemas.openxmlformats.org/officeDocument/2006/relationships/slide" Target="/ppt/slides/slide1.xml" Id="Rb370612e655c4e55" /><Relationship Type="http://schemas.openxmlformats.org/officeDocument/2006/relationships/slide" Target="/ppt/slides/slide2.xml" Id="R382ceb3ca91746fa" /><Relationship Type="http://schemas.openxmlformats.org/officeDocument/2006/relationships/slide" Target="/ppt/slides/slide3.xml" Id="Rbd4d18efdfbc415a" /><Relationship Type="http://schemas.openxmlformats.org/officeDocument/2006/relationships/slide" Target="/ppt/slides/slide4.xml" Id="R224230ebdd564ea3" /><Relationship Type="http://schemas.openxmlformats.org/officeDocument/2006/relationships/slide" Target="/ppt/slides/slide5.xml" Id="Rf23de03952ba4c19" /><Relationship Type="http://schemas.openxmlformats.org/officeDocument/2006/relationships/slide" Target="/ppt/slides/slide6.xml" Id="R59ef1c5d46244b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24541fdcd740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895671a1440b5" /><Relationship Type="http://schemas.openxmlformats.org/officeDocument/2006/relationships/theme" Target="/ppt/slideMasters/theme/theme1.xml" Id="Rba2c473db99848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5895671a1440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fcda5accc4d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2331e368e4d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7e140bc5041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9dadfa2d440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10544405948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0b6a0bbc948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Madlastokken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4042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henriette@dexcapital.no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915 548 741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