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72a2f3057f4f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a4729c9dea44f1"/>
  </p:sldMasterIdLst>
  <p:sldIdLst>
    <p:sldId xmlns:r="http://schemas.openxmlformats.org/officeDocument/2006/relationships" id="256" r:id="Reeb95d5ad8fd4325"/>
    <p:sldId xmlns:r="http://schemas.openxmlformats.org/officeDocument/2006/relationships" id="257" r:id="R76a400fcacf34081"/>
    <p:sldId xmlns:r="http://schemas.openxmlformats.org/officeDocument/2006/relationships" id="258" r:id="R0c6dbd473bfb4270"/>
    <p:sldId xmlns:r="http://schemas.openxmlformats.org/officeDocument/2006/relationships" id="259" r:id="R1375ba5ed14b4ae0"/>
    <p:sldId xmlns:r="http://schemas.openxmlformats.org/officeDocument/2006/relationships" id="260" r:id="R7a6839faa2f840a2"/>
    <p:sldId xmlns:r="http://schemas.openxmlformats.org/officeDocument/2006/relationships" id="261" r:id="R05f5ab67d6d24e16"/>
    <p:sldId xmlns:r="http://schemas.openxmlformats.org/officeDocument/2006/relationships" id="262" r:id="Rcebe82bba35c4a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4729c9dea44f1" /><Relationship Type="http://schemas.openxmlformats.org/officeDocument/2006/relationships/slide" Target="/ppt/slides/slide1.xml" Id="Reeb95d5ad8fd4325" /><Relationship Type="http://schemas.openxmlformats.org/officeDocument/2006/relationships/slide" Target="/ppt/slides/slide2.xml" Id="R76a400fcacf34081" /><Relationship Type="http://schemas.openxmlformats.org/officeDocument/2006/relationships/slide" Target="/ppt/slides/slide3.xml" Id="R0c6dbd473bfb4270" /><Relationship Type="http://schemas.openxmlformats.org/officeDocument/2006/relationships/slide" Target="/ppt/slides/slide4.xml" Id="R1375ba5ed14b4ae0" /><Relationship Type="http://schemas.openxmlformats.org/officeDocument/2006/relationships/slide" Target="/ppt/slides/slide5.xml" Id="R7a6839faa2f840a2" /><Relationship Type="http://schemas.openxmlformats.org/officeDocument/2006/relationships/slide" Target="/ppt/slides/slide6.xml" Id="R05f5ab67d6d24e16" /><Relationship Type="http://schemas.openxmlformats.org/officeDocument/2006/relationships/slide" Target="/ppt/slides/slide7.xml" Id="Rcebe82bba35c4a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435c140f3e46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027fb5c104f81" /><Relationship Type="http://schemas.openxmlformats.org/officeDocument/2006/relationships/theme" Target="/ppt/slideMasters/theme/theme1.xml" Id="Rde09e4b695fb4a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8027fb5c104f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6dd9d6c6f43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e84df5b6a46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53b774f5045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c38198f784e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831fa822444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f9d65bd674f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af29771f241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817 502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−354 046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5 079 356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105 844 452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121 194 877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 KRISTINE HOFF SANDVAAG  –  62,0 %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III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STUDIO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III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STUDIO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Madlastokken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4042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henriette@dexcapital.no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915 548 741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