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3a8c70833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bd644efe544b2"/>
  </p:sldMasterIdLst>
  <p:sldIdLst>
    <p:sldId xmlns:r="http://schemas.openxmlformats.org/officeDocument/2006/relationships" id="256" r:id="Rc808da381d444182"/>
    <p:sldId xmlns:r="http://schemas.openxmlformats.org/officeDocument/2006/relationships" id="257" r:id="R7bd47b5f21d54e8e"/>
    <p:sldId xmlns:r="http://schemas.openxmlformats.org/officeDocument/2006/relationships" id="258" r:id="Rd1bbf448abd4497d"/>
    <p:sldId xmlns:r="http://schemas.openxmlformats.org/officeDocument/2006/relationships" id="259" r:id="Rc8bc041af34c4adf"/>
    <p:sldId xmlns:r="http://schemas.openxmlformats.org/officeDocument/2006/relationships" id="260" r:id="Rb326d341c2274d69"/>
    <p:sldId xmlns:r="http://schemas.openxmlformats.org/officeDocument/2006/relationships" id="261" r:id="R926c1f0ec6844dfa"/>
    <p:sldId xmlns:r="http://schemas.openxmlformats.org/officeDocument/2006/relationships" id="262" r:id="R63719fa3de61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bd644efe544b2" /><Relationship Type="http://schemas.openxmlformats.org/officeDocument/2006/relationships/slide" Target="/ppt/slides/slide1.xml" Id="Rc808da381d444182" /><Relationship Type="http://schemas.openxmlformats.org/officeDocument/2006/relationships/slide" Target="/ppt/slides/slide2.xml" Id="R7bd47b5f21d54e8e" /><Relationship Type="http://schemas.openxmlformats.org/officeDocument/2006/relationships/slide" Target="/ppt/slides/slide3.xml" Id="Rd1bbf448abd4497d" /><Relationship Type="http://schemas.openxmlformats.org/officeDocument/2006/relationships/slide" Target="/ppt/slides/slide4.xml" Id="Rc8bc041af34c4adf" /><Relationship Type="http://schemas.openxmlformats.org/officeDocument/2006/relationships/slide" Target="/ppt/slides/slide5.xml" Id="Rb326d341c2274d69" /><Relationship Type="http://schemas.openxmlformats.org/officeDocument/2006/relationships/slide" Target="/ppt/slides/slide6.xml" Id="R926c1f0ec6844dfa" /><Relationship Type="http://schemas.openxmlformats.org/officeDocument/2006/relationships/slide" Target="/ppt/slides/slide7.xml" Id="R63719fa3de61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eb6f2bb36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98070d62a4950" /><Relationship Type="http://schemas.openxmlformats.org/officeDocument/2006/relationships/theme" Target="/ppt/slideMasters/theme/theme1.xml" Id="R7c1345c58bd9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98070d62a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8bbbc48f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7db09b91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385ae7fc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f35e12e5e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945e5449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82e74852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793d51535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AKKE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6 214 478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7 728 229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HAGELØKKEN KJELL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 Olavs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kjell-erik@ost-tek.no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915 553 281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AKKE HOLDING AS</a:t>
            </a:r>
          </a:p>
        </p:txBody>
      </p:sp>
    </p:spTree>
  </p:cSld>
  <p:clrMapOvr>
    <a:masterClrMapping xmlns:a="http://schemas.openxmlformats.org/drawingml/2006/main"/>
  </p:clrMapOvr>
</p:sld>
</file>