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eae43b151741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7b51c53bee4b20"/>
  </p:sldMasterIdLst>
  <p:sldIdLst>
    <p:sldId xmlns:r="http://schemas.openxmlformats.org/officeDocument/2006/relationships" id="256" r:id="R5fb3a8b502444b06"/>
    <p:sldId xmlns:r="http://schemas.openxmlformats.org/officeDocument/2006/relationships" id="257" r:id="Ree037c2fa1424dd2"/>
    <p:sldId xmlns:r="http://schemas.openxmlformats.org/officeDocument/2006/relationships" id="258" r:id="Rab30daba3e224cfd"/>
    <p:sldId xmlns:r="http://schemas.openxmlformats.org/officeDocument/2006/relationships" id="259" r:id="Rce6e46fd94b5452b"/>
    <p:sldId xmlns:r="http://schemas.openxmlformats.org/officeDocument/2006/relationships" id="260" r:id="R5abc9233eee840b1"/>
    <p:sldId xmlns:r="http://schemas.openxmlformats.org/officeDocument/2006/relationships" id="261" r:id="R795663668e0742d5"/>
    <p:sldId xmlns:r="http://schemas.openxmlformats.org/officeDocument/2006/relationships" id="262" r:id="R53ddc8f03cc642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b51c53bee4b20" /><Relationship Type="http://schemas.openxmlformats.org/officeDocument/2006/relationships/slide" Target="/ppt/slides/slide1.xml" Id="R5fb3a8b502444b06" /><Relationship Type="http://schemas.openxmlformats.org/officeDocument/2006/relationships/slide" Target="/ppt/slides/slide2.xml" Id="Ree037c2fa1424dd2" /><Relationship Type="http://schemas.openxmlformats.org/officeDocument/2006/relationships/slide" Target="/ppt/slides/slide3.xml" Id="Rab30daba3e224cfd" /><Relationship Type="http://schemas.openxmlformats.org/officeDocument/2006/relationships/slide" Target="/ppt/slides/slide4.xml" Id="Rce6e46fd94b5452b" /><Relationship Type="http://schemas.openxmlformats.org/officeDocument/2006/relationships/slide" Target="/ppt/slides/slide5.xml" Id="R5abc9233eee840b1" /><Relationship Type="http://schemas.openxmlformats.org/officeDocument/2006/relationships/slide" Target="/ppt/slides/slide6.xml" Id="R795663668e0742d5" /><Relationship Type="http://schemas.openxmlformats.org/officeDocument/2006/relationships/slide" Target="/ppt/slides/slide7.xml" Id="R53ddc8f03cc642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30155089243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4f19930114eab" /><Relationship Type="http://schemas.openxmlformats.org/officeDocument/2006/relationships/theme" Target="/ppt/slideMasters/theme/theme1.xml" Id="R69c8f2a2019e4a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34f19930114e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04812e3a043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2e3d2b6c34b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f16e2c12c4b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3944dfe0e43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68dc3ea1644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f66086f5243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21c9b8e69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KONTERA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KONTERA REGNSKAP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4 652 324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204 122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227 604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1 918 676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LANGSHOLT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UNNLI LARS MATTI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Bjerkelundsveien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matti@unnli.no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www.unnli.no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915 554 245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