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3bdfa71ae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7b2b286034b4b"/>
  </p:sldMasterIdLst>
  <p:sldIdLst>
    <p:sldId xmlns:r="http://schemas.openxmlformats.org/officeDocument/2006/relationships" id="256" r:id="R6261901c1e9a4f51"/>
    <p:sldId xmlns:r="http://schemas.openxmlformats.org/officeDocument/2006/relationships" id="257" r:id="R8164a47c11d64961"/>
    <p:sldId xmlns:r="http://schemas.openxmlformats.org/officeDocument/2006/relationships" id="258" r:id="R82aac172cd9741d1"/>
    <p:sldId xmlns:r="http://schemas.openxmlformats.org/officeDocument/2006/relationships" id="259" r:id="Ref59cfbf9ab8406d"/>
    <p:sldId xmlns:r="http://schemas.openxmlformats.org/officeDocument/2006/relationships" id="260" r:id="R0097278bfa43474e"/>
    <p:sldId xmlns:r="http://schemas.openxmlformats.org/officeDocument/2006/relationships" id="261" r:id="Rb59c68d3f1164b82"/>
    <p:sldId xmlns:r="http://schemas.openxmlformats.org/officeDocument/2006/relationships" id="262" r:id="R139eb61159d5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7b2b286034b4b" /><Relationship Type="http://schemas.openxmlformats.org/officeDocument/2006/relationships/slide" Target="/ppt/slides/slide1.xml" Id="R6261901c1e9a4f51" /><Relationship Type="http://schemas.openxmlformats.org/officeDocument/2006/relationships/slide" Target="/ppt/slides/slide2.xml" Id="R8164a47c11d64961" /><Relationship Type="http://schemas.openxmlformats.org/officeDocument/2006/relationships/slide" Target="/ppt/slides/slide3.xml" Id="R82aac172cd9741d1" /><Relationship Type="http://schemas.openxmlformats.org/officeDocument/2006/relationships/slide" Target="/ppt/slides/slide4.xml" Id="Ref59cfbf9ab8406d" /><Relationship Type="http://schemas.openxmlformats.org/officeDocument/2006/relationships/slide" Target="/ppt/slides/slide5.xml" Id="R0097278bfa43474e" /><Relationship Type="http://schemas.openxmlformats.org/officeDocument/2006/relationships/slide" Target="/ppt/slides/slide6.xml" Id="Rb59c68d3f1164b82" /><Relationship Type="http://schemas.openxmlformats.org/officeDocument/2006/relationships/slide" Target="/ppt/slides/slide7.xml" Id="R139eb61159d5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40bf15e5e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b7954bcd14e66" /><Relationship Type="http://schemas.openxmlformats.org/officeDocument/2006/relationships/theme" Target="/ppt/slideMasters/theme/theme1.xml" Id="Ra90399b3ec99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b7954bcd14e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267e81a2d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cfed98d6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0ef7f4d14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5d116d7f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bac67399c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a56a7fcf0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f482ad52c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 ANLEGG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193 966 332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9 745 399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8 305 548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38 263 608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90 292 604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STORSKOGEN NORGE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ALMEHAGEN HOLDING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AARØE HOLDING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 HOLDING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HILLS HOLDING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HÅGAN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Fokserød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ANLEGG AS</a:t>
            </a:r>
          </a:p>
        </p:txBody>
      </p:sp>
    </p:spTree>
  </p:cSld>
  <p:clrMapOvr>
    <a:masterClrMapping xmlns:a="http://schemas.openxmlformats.org/drawingml/2006/main"/>
  </p:clrMapOvr>
</p:sld>
</file>