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06e79657940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f39872bb442d6"/>
  </p:sldMasterIdLst>
  <p:sldIdLst>
    <p:sldId xmlns:r="http://schemas.openxmlformats.org/officeDocument/2006/relationships" id="256" r:id="Rf384657fc48e40b3"/>
    <p:sldId xmlns:r="http://schemas.openxmlformats.org/officeDocument/2006/relationships" id="257" r:id="R0b6c5827843843ea"/>
    <p:sldId xmlns:r="http://schemas.openxmlformats.org/officeDocument/2006/relationships" id="258" r:id="R707906f2021d4577"/>
    <p:sldId xmlns:r="http://schemas.openxmlformats.org/officeDocument/2006/relationships" id="259" r:id="Rad4c433d61dd4d5c"/>
    <p:sldId xmlns:r="http://schemas.openxmlformats.org/officeDocument/2006/relationships" id="260" r:id="Rb8e40aa49a2e4dc7"/>
    <p:sldId xmlns:r="http://schemas.openxmlformats.org/officeDocument/2006/relationships" id="261" r:id="R7c3f5a251a114c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f39872bb442d6" /><Relationship Type="http://schemas.openxmlformats.org/officeDocument/2006/relationships/slide" Target="/ppt/slides/slide1.xml" Id="Rf384657fc48e40b3" /><Relationship Type="http://schemas.openxmlformats.org/officeDocument/2006/relationships/slide" Target="/ppt/slides/slide2.xml" Id="R0b6c5827843843ea" /><Relationship Type="http://schemas.openxmlformats.org/officeDocument/2006/relationships/slide" Target="/ppt/slides/slide3.xml" Id="R707906f2021d4577" /><Relationship Type="http://schemas.openxmlformats.org/officeDocument/2006/relationships/slide" Target="/ppt/slides/slide4.xml" Id="Rad4c433d61dd4d5c" /><Relationship Type="http://schemas.openxmlformats.org/officeDocument/2006/relationships/slide" Target="/ppt/slides/slide5.xml" Id="Rb8e40aa49a2e4dc7" /><Relationship Type="http://schemas.openxmlformats.org/officeDocument/2006/relationships/slide" Target="/ppt/slides/slide6.xml" Id="R7c3f5a251a114c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56dad2a05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546333ce4a2e" /><Relationship Type="http://schemas.openxmlformats.org/officeDocument/2006/relationships/theme" Target="/ppt/slideMasters/theme/theme1.xml" Id="R241ba763451d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8546333ce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4c5bb91bb4b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757418be5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606921756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2c34a5210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e1c31dc58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2943fd68341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BRATLIEN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BRATLIEN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BRATLIEN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BRATLIEN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BRATLIEN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BRATLIEN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Øverrovegen 379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2838 Snertingdal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915 566 340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BRATLIEN AS</a:t>
            </a:r>
          </a:p>
        </p:txBody>
      </p:sp>
    </p:spTree>
  </p:cSld>
  <p:clrMapOvr>
    <a:masterClrMapping xmlns:a="http://schemas.openxmlformats.org/drawingml/2006/main"/>
  </p:clrMapOvr>
</p:sld>
</file>